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2.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3.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4.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5.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6.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7.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8.xml" ContentType="application/vnd.openxmlformats-officedocument.presentationml.notesSlide+xml"/>
  <Override PartName="/ppt/tags/tag6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11503" r:id="rId2"/>
    <p:sldId id="11505" r:id="rId3"/>
    <p:sldId id="11532" r:id="rId4"/>
    <p:sldId id="11533" r:id="rId5"/>
    <p:sldId id="11534" r:id="rId6"/>
    <p:sldId id="11535" r:id="rId7"/>
    <p:sldId id="11536" r:id="rId8"/>
    <p:sldId id="11537" r:id="rId9"/>
    <p:sldId id="11479" r:id="rId10"/>
    <p:sldId id="11512" r:id="rId1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4" d="100"/>
          <a:sy n="94" d="100"/>
        </p:scale>
        <p:origin x="-384" y="1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B475B4-865B-45AB-98FB-4428F5810682}" type="datetimeFigureOut">
              <a:rPr lang="zh-CN" altLang="en-US" smtClean="0"/>
              <a:t>2024/2/14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E83A5D-7079-47D0-A133-59D5A1CFEBD3}" type="slidenum">
              <a:rPr lang="zh-CN" altLang="en-US" smtClean="0"/>
              <a:t>‹#›</a:t>
            </a:fld>
            <a:endParaRPr lang="zh-CN" altLang="en-US"/>
          </a:p>
        </p:txBody>
      </p:sp>
    </p:spTree>
    <p:extLst>
      <p:ext uri="{BB962C8B-B14F-4D97-AF65-F5344CB8AC3E}">
        <p14:creationId xmlns:p14="http://schemas.microsoft.com/office/powerpoint/2010/main" val="1109315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72BC4-DA5E-4731-ACB1-529E4A18AF28}" type="slidenum">
              <a:rPr lang="en-US" smtClean="0"/>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72BC4-DA5E-4731-ACB1-529E4A18AF28}" type="slidenum">
              <a:rPr lang="en-US" smtClean="0"/>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72BC4-DA5E-4731-ACB1-529E4A18AF28}" type="slidenum">
              <a:rPr lang="en-US" smtClean="0"/>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72BC4-DA5E-4731-ACB1-529E4A18AF28}" type="slidenum">
              <a:rPr lang="en-US" smtClean="0"/>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72BC4-DA5E-4731-ACB1-529E4A18AF28}" type="slidenum">
              <a:rPr lang="en-US" smtClean="0"/>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72BC4-DA5E-4731-ACB1-529E4A18AF28}" type="slidenum">
              <a:rPr lang="en-US" smtClean="0"/>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72BC4-DA5E-4731-ACB1-529E4A18AF28}" type="slidenum">
              <a:rPr lang="en-US" smtClean="0"/>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A96362E-68BA-4416-8074-07DB16C4D869}" type="slidenum">
              <a:rPr lang="zh-CN" altLang="en-US" smtClean="0"/>
              <a:t>9</a:t>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0074310-632E-42EC-BAF9-21EE231F946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9E77BC33-DF22-49F1-B490-BE1ED2A681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8BBF4E07-C71D-48E2-AC43-B6D0F12DE25B}"/>
              </a:ext>
            </a:extLst>
          </p:cNvPr>
          <p:cNvSpPr>
            <a:spLocks noGrp="1"/>
          </p:cNvSpPr>
          <p:nvPr>
            <p:ph type="dt" sz="half" idx="10"/>
          </p:nvPr>
        </p:nvSpPr>
        <p:spPr/>
        <p:txBody>
          <a:bodyPr/>
          <a:lstStyle/>
          <a:p>
            <a:fld id="{76F9D60C-A4E4-41B2-A131-C27114CE8088}" type="datetimeFigureOut">
              <a:rPr lang="zh-CN" altLang="en-US" smtClean="0"/>
              <a:t>2024/2/14</a:t>
            </a:fld>
            <a:endParaRPr lang="zh-CN" altLang="en-US"/>
          </a:p>
        </p:txBody>
      </p:sp>
      <p:sp>
        <p:nvSpPr>
          <p:cNvPr id="5" name="页脚占位符 4">
            <a:extLst>
              <a:ext uri="{FF2B5EF4-FFF2-40B4-BE49-F238E27FC236}">
                <a16:creationId xmlns:a16="http://schemas.microsoft.com/office/drawing/2014/main" xmlns="" id="{CF83918A-2D2B-4433-985F-87B5A1F3437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2698FBE8-E41C-44C2-B7D0-6246FF6B9A2B}"/>
              </a:ext>
            </a:extLst>
          </p:cNvPr>
          <p:cNvSpPr>
            <a:spLocks noGrp="1"/>
          </p:cNvSpPr>
          <p:nvPr>
            <p:ph type="sldNum" sz="quarter" idx="12"/>
          </p:nvPr>
        </p:nvSpPr>
        <p:spPr/>
        <p:txBody>
          <a:bodyPr/>
          <a:lstStyle/>
          <a:p>
            <a:fld id="{E27605A1-3864-49DD-B7FC-1138E82DB819}" type="slidenum">
              <a:rPr lang="zh-CN" altLang="en-US" smtClean="0"/>
              <a:t>‹#›</a:t>
            </a:fld>
            <a:endParaRPr lang="zh-CN" altLang="en-US"/>
          </a:p>
        </p:txBody>
      </p:sp>
    </p:spTree>
    <p:extLst>
      <p:ext uri="{BB962C8B-B14F-4D97-AF65-F5344CB8AC3E}">
        <p14:creationId xmlns:p14="http://schemas.microsoft.com/office/powerpoint/2010/main" val="1343880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C53B96E-0D43-439E-B62E-C1EA3E0DEAA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CB9E198D-624B-40A0-A865-4D279245F2A3}"/>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095C8CD3-8830-49C7-841E-3832A09B99F2}"/>
              </a:ext>
            </a:extLst>
          </p:cNvPr>
          <p:cNvSpPr>
            <a:spLocks noGrp="1"/>
          </p:cNvSpPr>
          <p:nvPr>
            <p:ph type="dt" sz="half" idx="10"/>
          </p:nvPr>
        </p:nvSpPr>
        <p:spPr/>
        <p:txBody>
          <a:bodyPr/>
          <a:lstStyle/>
          <a:p>
            <a:fld id="{76F9D60C-A4E4-41B2-A131-C27114CE8088}" type="datetimeFigureOut">
              <a:rPr lang="zh-CN" altLang="en-US" smtClean="0"/>
              <a:t>2024/2/14</a:t>
            </a:fld>
            <a:endParaRPr lang="zh-CN" altLang="en-US"/>
          </a:p>
        </p:txBody>
      </p:sp>
      <p:sp>
        <p:nvSpPr>
          <p:cNvPr id="5" name="页脚占位符 4">
            <a:extLst>
              <a:ext uri="{FF2B5EF4-FFF2-40B4-BE49-F238E27FC236}">
                <a16:creationId xmlns:a16="http://schemas.microsoft.com/office/drawing/2014/main" xmlns="" id="{12A41AD0-DCCB-4308-BFAE-D8F678A34B4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16AD4BC1-DD6C-4038-9FDC-9189840A53E3}"/>
              </a:ext>
            </a:extLst>
          </p:cNvPr>
          <p:cNvSpPr>
            <a:spLocks noGrp="1"/>
          </p:cNvSpPr>
          <p:nvPr>
            <p:ph type="sldNum" sz="quarter" idx="12"/>
          </p:nvPr>
        </p:nvSpPr>
        <p:spPr/>
        <p:txBody>
          <a:bodyPr/>
          <a:lstStyle/>
          <a:p>
            <a:fld id="{E27605A1-3864-49DD-B7FC-1138E82DB819}" type="slidenum">
              <a:rPr lang="zh-CN" altLang="en-US" smtClean="0"/>
              <a:t>‹#›</a:t>
            </a:fld>
            <a:endParaRPr lang="zh-CN" altLang="en-US"/>
          </a:p>
        </p:txBody>
      </p:sp>
    </p:spTree>
    <p:extLst>
      <p:ext uri="{BB962C8B-B14F-4D97-AF65-F5344CB8AC3E}">
        <p14:creationId xmlns:p14="http://schemas.microsoft.com/office/powerpoint/2010/main" val="2753342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F29E8D5A-6AF2-4FE1-B8EA-B53FB1DC9B75}"/>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AA3511BB-6BC2-42C9-B4A1-E903CFC66637}"/>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FA3ECC82-7ADD-4887-9240-E895355999B9}"/>
              </a:ext>
            </a:extLst>
          </p:cNvPr>
          <p:cNvSpPr>
            <a:spLocks noGrp="1"/>
          </p:cNvSpPr>
          <p:nvPr>
            <p:ph type="dt" sz="half" idx="10"/>
          </p:nvPr>
        </p:nvSpPr>
        <p:spPr/>
        <p:txBody>
          <a:bodyPr/>
          <a:lstStyle/>
          <a:p>
            <a:fld id="{76F9D60C-A4E4-41B2-A131-C27114CE8088}" type="datetimeFigureOut">
              <a:rPr lang="zh-CN" altLang="en-US" smtClean="0"/>
              <a:t>2024/2/14</a:t>
            </a:fld>
            <a:endParaRPr lang="zh-CN" altLang="en-US"/>
          </a:p>
        </p:txBody>
      </p:sp>
      <p:sp>
        <p:nvSpPr>
          <p:cNvPr id="5" name="页脚占位符 4">
            <a:extLst>
              <a:ext uri="{FF2B5EF4-FFF2-40B4-BE49-F238E27FC236}">
                <a16:creationId xmlns:a16="http://schemas.microsoft.com/office/drawing/2014/main" xmlns="" id="{D93A9D09-E403-4246-A617-E09D5D773D6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0ADBABD8-1084-4B08-B24E-E6700B26B8E1}"/>
              </a:ext>
            </a:extLst>
          </p:cNvPr>
          <p:cNvSpPr>
            <a:spLocks noGrp="1"/>
          </p:cNvSpPr>
          <p:nvPr>
            <p:ph type="sldNum" sz="quarter" idx="12"/>
          </p:nvPr>
        </p:nvSpPr>
        <p:spPr/>
        <p:txBody>
          <a:bodyPr/>
          <a:lstStyle/>
          <a:p>
            <a:fld id="{E27605A1-3864-49DD-B7FC-1138E82DB819}" type="slidenum">
              <a:rPr lang="zh-CN" altLang="en-US" smtClean="0"/>
              <a:t>‹#›</a:t>
            </a:fld>
            <a:endParaRPr lang="zh-CN" altLang="en-US"/>
          </a:p>
        </p:txBody>
      </p:sp>
    </p:spTree>
    <p:extLst>
      <p:ext uri="{BB962C8B-B14F-4D97-AF65-F5344CB8AC3E}">
        <p14:creationId xmlns:p14="http://schemas.microsoft.com/office/powerpoint/2010/main" val="1681454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0912264"/>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3ACDB93-1C90-4786-8734-C90CCA0A101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2A62B2A6-29BD-49AA-BF70-7AF74E905CD7}"/>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DE34882B-DB83-430D-BECA-5E914A34DF7C}"/>
              </a:ext>
            </a:extLst>
          </p:cNvPr>
          <p:cNvSpPr>
            <a:spLocks noGrp="1"/>
          </p:cNvSpPr>
          <p:nvPr>
            <p:ph type="dt" sz="half" idx="10"/>
          </p:nvPr>
        </p:nvSpPr>
        <p:spPr/>
        <p:txBody>
          <a:bodyPr/>
          <a:lstStyle/>
          <a:p>
            <a:fld id="{76F9D60C-A4E4-41B2-A131-C27114CE8088}" type="datetimeFigureOut">
              <a:rPr lang="zh-CN" altLang="en-US" smtClean="0"/>
              <a:t>2024/2/14</a:t>
            </a:fld>
            <a:endParaRPr lang="zh-CN" altLang="en-US"/>
          </a:p>
        </p:txBody>
      </p:sp>
      <p:sp>
        <p:nvSpPr>
          <p:cNvPr id="5" name="页脚占位符 4">
            <a:extLst>
              <a:ext uri="{FF2B5EF4-FFF2-40B4-BE49-F238E27FC236}">
                <a16:creationId xmlns:a16="http://schemas.microsoft.com/office/drawing/2014/main" xmlns="" id="{79CE0684-1749-4740-885D-80E79CA01A6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1F0C4AF8-3D0C-48EA-BCCB-9367B4DC8A3F}"/>
              </a:ext>
            </a:extLst>
          </p:cNvPr>
          <p:cNvSpPr>
            <a:spLocks noGrp="1"/>
          </p:cNvSpPr>
          <p:nvPr>
            <p:ph type="sldNum" sz="quarter" idx="12"/>
          </p:nvPr>
        </p:nvSpPr>
        <p:spPr/>
        <p:txBody>
          <a:bodyPr/>
          <a:lstStyle/>
          <a:p>
            <a:fld id="{E27605A1-3864-49DD-B7FC-1138E82DB819}" type="slidenum">
              <a:rPr lang="zh-CN" altLang="en-US" smtClean="0"/>
              <a:t>‹#›</a:t>
            </a:fld>
            <a:endParaRPr lang="zh-CN" altLang="en-US"/>
          </a:p>
        </p:txBody>
      </p:sp>
    </p:spTree>
    <p:extLst>
      <p:ext uri="{BB962C8B-B14F-4D97-AF65-F5344CB8AC3E}">
        <p14:creationId xmlns:p14="http://schemas.microsoft.com/office/powerpoint/2010/main" val="3460397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4C8C92F-5CE8-4DFF-B23E-DB1229B876AE}"/>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4F66582C-FE33-446F-979A-DB2E052F19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669E752C-A15A-4643-B55E-6C475B22E9B7}"/>
              </a:ext>
            </a:extLst>
          </p:cNvPr>
          <p:cNvSpPr>
            <a:spLocks noGrp="1"/>
          </p:cNvSpPr>
          <p:nvPr>
            <p:ph type="dt" sz="half" idx="10"/>
          </p:nvPr>
        </p:nvSpPr>
        <p:spPr/>
        <p:txBody>
          <a:bodyPr/>
          <a:lstStyle/>
          <a:p>
            <a:fld id="{76F9D60C-A4E4-41B2-A131-C27114CE8088}" type="datetimeFigureOut">
              <a:rPr lang="zh-CN" altLang="en-US" smtClean="0"/>
              <a:t>2024/2/14</a:t>
            </a:fld>
            <a:endParaRPr lang="zh-CN" altLang="en-US"/>
          </a:p>
        </p:txBody>
      </p:sp>
      <p:sp>
        <p:nvSpPr>
          <p:cNvPr id="5" name="页脚占位符 4">
            <a:extLst>
              <a:ext uri="{FF2B5EF4-FFF2-40B4-BE49-F238E27FC236}">
                <a16:creationId xmlns:a16="http://schemas.microsoft.com/office/drawing/2014/main" xmlns="" id="{30420C25-8741-46AE-9508-2E0B759F689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547BD349-3929-4979-91BB-FBB3A85646DC}"/>
              </a:ext>
            </a:extLst>
          </p:cNvPr>
          <p:cNvSpPr>
            <a:spLocks noGrp="1"/>
          </p:cNvSpPr>
          <p:nvPr>
            <p:ph type="sldNum" sz="quarter" idx="12"/>
          </p:nvPr>
        </p:nvSpPr>
        <p:spPr/>
        <p:txBody>
          <a:bodyPr/>
          <a:lstStyle/>
          <a:p>
            <a:fld id="{E27605A1-3864-49DD-B7FC-1138E82DB819}" type="slidenum">
              <a:rPr lang="zh-CN" altLang="en-US" smtClean="0"/>
              <a:t>‹#›</a:t>
            </a:fld>
            <a:endParaRPr lang="zh-CN" altLang="en-US"/>
          </a:p>
        </p:txBody>
      </p:sp>
    </p:spTree>
    <p:extLst>
      <p:ext uri="{BB962C8B-B14F-4D97-AF65-F5344CB8AC3E}">
        <p14:creationId xmlns:p14="http://schemas.microsoft.com/office/powerpoint/2010/main" val="2743052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744F432-4E22-49C0-B7E0-D4229F5F3F9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560CD5C5-91AF-4AFA-8142-C53D519ED7E5}"/>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868BD328-6CD7-47B7-B45D-766F9A127A48}"/>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AE4B0600-6D72-4492-98B9-9F22B6E648C2}"/>
              </a:ext>
            </a:extLst>
          </p:cNvPr>
          <p:cNvSpPr>
            <a:spLocks noGrp="1"/>
          </p:cNvSpPr>
          <p:nvPr>
            <p:ph type="dt" sz="half" idx="10"/>
          </p:nvPr>
        </p:nvSpPr>
        <p:spPr/>
        <p:txBody>
          <a:bodyPr/>
          <a:lstStyle/>
          <a:p>
            <a:fld id="{76F9D60C-A4E4-41B2-A131-C27114CE8088}" type="datetimeFigureOut">
              <a:rPr lang="zh-CN" altLang="en-US" smtClean="0"/>
              <a:t>2024/2/14</a:t>
            </a:fld>
            <a:endParaRPr lang="zh-CN" altLang="en-US"/>
          </a:p>
        </p:txBody>
      </p:sp>
      <p:sp>
        <p:nvSpPr>
          <p:cNvPr id="6" name="页脚占位符 5">
            <a:extLst>
              <a:ext uri="{FF2B5EF4-FFF2-40B4-BE49-F238E27FC236}">
                <a16:creationId xmlns:a16="http://schemas.microsoft.com/office/drawing/2014/main" xmlns="" id="{49FF15C3-AB58-4282-9366-FCD8BB550DE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73607452-220D-454F-B86B-4ED6586DCCDF}"/>
              </a:ext>
            </a:extLst>
          </p:cNvPr>
          <p:cNvSpPr>
            <a:spLocks noGrp="1"/>
          </p:cNvSpPr>
          <p:nvPr>
            <p:ph type="sldNum" sz="quarter" idx="12"/>
          </p:nvPr>
        </p:nvSpPr>
        <p:spPr/>
        <p:txBody>
          <a:bodyPr/>
          <a:lstStyle/>
          <a:p>
            <a:fld id="{E27605A1-3864-49DD-B7FC-1138E82DB819}" type="slidenum">
              <a:rPr lang="zh-CN" altLang="en-US" smtClean="0"/>
              <a:t>‹#›</a:t>
            </a:fld>
            <a:endParaRPr lang="zh-CN" altLang="en-US"/>
          </a:p>
        </p:txBody>
      </p:sp>
    </p:spTree>
    <p:extLst>
      <p:ext uri="{BB962C8B-B14F-4D97-AF65-F5344CB8AC3E}">
        <p14:creationId xmlns:p14="http://schemas.microsoft.com/office/powerpoint/2010/main" val="2057579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5B35EA0-B101-4DD5-BCEF-60A6AADB7C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04EF0129-D324-40F4-951B-13890192F2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FD81F683-0C5E-4FC1-9820-BE9D31BE0FA2}"/>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0D736035-4017-4094-9E4A-45BFD32B99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81F04BDD-F8A3-4661-820E-6CB48D4061AA}"/>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345D27DC-3F14-42F5-A34A-B4FA59358FE0}"/>
              </a:ext>
            </a:extLst>
          </p:cNvPr>
          <p:cNvSpPr>
            <a:spLocks noGrp="1"/>
          </p:cNvSpPr>
          <p:nvPr>
            <p:ph type="dt" sz="half" idx="10"/>
          </p:nvPr>
        </p:nvSpPr>
        <p:spPr/>
        <p:txBody>
          <a:bodyPr/>
          <a:lstStyle/>
          <a:p>
            <a:fld id="{76F9D60C-A4E4-41B2-A131-C27114CE8088}" type="datetimeFigureOut">
              <a:rPr lang="zh-CN" altLang="en-US" smtClean="0"/>
              <a:t>2024/2/14</a:t>
            </a:fld>
            <a:endParaRPr lang="zh-CN" altLang="en-US"/>
          </a:p>
        </p:txBody>
      </p:sp>
      <p:sp>
        <p:nvSpPr>
          <p:cNvPr id="8" name="页脚占位符 7">
            <a:extLst>
              <a:ext uri="{FF2B5EF4-FFF2-40B4-BE49-F238E27FC236}">
                <a16:creationId xmlns:a16="http://schemas.microsoft.com/office/drawing/2014/main" xmlns="" id="{99CF94DB-352C-42E8-B5C9-8D7569C2F0DB}"/>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607B22BB-0721-4D6D-90C5-6585C2F123B6}"/>
              </a:ext>
            </a:extLst>
          </p:cNvPr>
          <p:cNvSpPr>
            <a:spLocks noGrp="1"/>
          </p:cNvSpPr>
          <p:nvPr>
            <p:ph type="sldNum" sz="quarter" idx="12"/>
          </p:nvPr>
        </p:nvSpPr>
        <p:spPr/>
        <p:txBody>
          <a:bodyPr/>
          <a:lstStyle/>
          <a:p>
            <a:fld id="{E27605A1-3864-49DD-B7FC-1138E82DB819}" type="slidenum">
              <a:rPr lang="zh-CN" altLang="en-US" smtClean="0"/>
              <a:t>‹#›</a:t>
            </a:fld>
            <a:endParaRPr lang="zh-CN" altLang="en-US"/>
          </a:p>
        </p:txBody>
      </p:sp>
    </p:spTree>
    <p:extLst>
      <p:ext uri="{BB962C8B-B14F-4D97-AF65-F5344CB8AC3E}">
        <p14:creationId xmlns:p14="http://schemas.microsoft.com/office/powerpoint/2010/main" val="2355199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D23EF9F-D4A6-4005-AA66-568EB875C1C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9CD1E0AA-872D-459E-8AC2-198FA98988B0}"/>
              </a:ext>
            </a:extLst>
          </p:cNvPr>
          <p:cNvSpPr>
            <a:spLocks noGrp="1"/>
          </p:cNvSpPr>
          <p:nvPr>
            <p:ph type="dt" sz="half" idx="10"/>
          </p:nvPr>
        </p:nvSpPr>
        <p:spPr/>
        <p:txBody>
          <a:bodyPr/>
          <a:lstStyle/>
          <a:p>
            <a:fld id="{76F9D60C-A4E4-41B2-A131-C27114CE8088}" type="datetimeFigureOut">
              <a:rPr lang="zh-CN" altLang="en-US" smtClean="0"/>
              <a:t>2024/2/14</a:t>
            </a:fld>
            <a:endParaRPr lang="zh-CN" altLang="en-US"/>
          </a:p>
        </p:txBody>
      </p:sp>
      <p:sp>
        <p:nvSpPr>
          <p:cNvPr id="4" name="页脚占位符 3">
            <a:extLst>
              <a:ext uri="{FF2B5EF4-FFF2-40B4-BE49-F238E27FC236}">
                <a16:creationId xmlns:a16="http://schemas.microsoft.com/office/drawing/2014/main" xmlns="" id="{7585CACE-1A7A-4EB6-9BDB-3610F29812F7}"/>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029A8870-59F5-40E5-A710-1C671E9471FC}"/>
              </a:ext>
            </a:extLst>
          </p:cNvPr>
          <p:cNvSpPr>
            <a:spLocks noGrp="1"/>
          </p:cNvSpPr>
          <p:nvPr>
            <p:ph type="sldNum" sz="quarter" idx="12"/>
          </p:nvPr>
        </p:nvSpPr>
        <p:spPr/>
        <p:txBody>
          <a:bodyPr/>
          <a:lstStyle/>
          <a:p>
            <a:fld id="{E27605A1-3864-49DD-B7FC-1138E82DB819}" type="slidenum">
              <a:rPr lang="zh-CN" altLang="en-US" smtClean="0"/>
              <a:t>‹#›</a:t>
            </a:fld>
            <a:endParaRPr lang="zh-CN" altLang="en-US"/>
          </a:p>
        </p:txBody>
      </p:sp>
    </p:spTree>
    <p:extLst>
      <p:ext uri="{BB962C8B-B14F-4D97-AF65-F5344CB8AC3E}">
        <p14:creationId xmlns:p14="http://schemas.microsoft.com/office/powerpoint/2010/main" val="1374445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DBA2B9D9-D24F-42DA-9C77-B16F8B8E1532}"/>
              </a:ext>
            </a:extLst>
          </p:cNvPr>
          <p:cNvSpPr>
            <a:spLocks noGrp="1"/>
          </p:cNvSpPr>
          <p:nvPr>
            <p:ph type="dt" sz="half" idx="10"/>
          </p:nvPr>
        </p:nvSpPr>
        <p:spPr/>
        <p:txBody>
          <a:bodyPr/>
          <a:lstStyle/>
          <a:p>
            <a:fld id="{76F9D60C-A4E4-41B2-A131-C27114CE8088}" type="datetimeFigureOut">
              <a:rPr lang="zh-CN" altLang="en-US" smtClean="0"/>
              <a:t>2024/2/14</a:t>
            </a:fld>
            <a:endParaRPr lang="zh-CN" altLang="en-US"/>
          </a:p>
        </p:txBody>
      </p:sp>
      <p:sp>
        <p:nvSpPr>
          <p:cNvPr id="3" name="页脚占位符 2">
            <a:extLst>
              <a:ext uri="{FF2B5EF4-FFF2-40B4-BE49-F238E27FC236}">
                <a16:creationId xmlns:a16="http://schemas.microsoft.com/office/drawing/2014/main" xmlns="" id="{C90DDABF-1406-44A9-8358-59DBA1CFEAB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262A9699-F78C-43B8-8AA3-7872AAAC1A53}"/>
              </a:ext>
            </a:extLst>
          </p:cNvPr>
          <p:cNvSpPr>
            <a:spLocks noGrp="1"/>
          </p:cNvSpPr>
          <p:nvPr>
            <p:ph type="sldNum" sz="quarter" idx="12"/>
          </p:nvPr>
        </p:nvSpPr>
        <p:spPr/>
        <p:txBody>
          <a:bodyPr/>
          <a:lstStyle/>
          <a:p>
            <a:fld id="{E27605A1-3864-49DD-B7FC-1138E82DB819}" type="slidenum">
              <a:rPr lang="zh-CN" altLang="en-US" smtClean="0"/>
              <a:t>‹#›</a:t>
            </a:fld>
            <a:endParaRPr lang="zh-CN" altLang="en-US"/>
          </a:p>
        </p:txBody>
      </p:sp>
    </p:spTree>
    <p:extLst>
      <p:ext uri="{BB962C8B-B14F-4D97-AF65-F5344CB8AC3E}">
        <p14:creationId xmlns:p14="http://schemas.microsoft.com/office/powerpoint/2010/main" val="2455114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7D19BD8-9DB1-4BE2-B61C-F33E0CE58E5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4CCD720D-26A7-4134-A14F-1D25BCFD16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9A886CDB-D826-4FAE-9875-A2D155D40D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3E721F53-1227-41B3-B3AF-0840D370D644}"/>
              </a:ext>
            </a:extLst>
          </p:cNvPr>
          <p:cNvSpPr>
            <a:spLocks noGrp="1"/>
          </p:cNvSpPr>
          <p:nvPr>
            <p:ph type="dt" sz="half" idx="10"/>
          </p:nvPr>
        </p:nvSpPr>
        <p:spPr/>
        <p:txBody>
          <a:bodyPr/>
          <a:lstStyle/>
          <a:p>
            <a:fld id="{76F9D60C-A4E4-41B2-A131-C27114CE8088}" type="datetimeFigureOut">
              <a:rPr lang="zh-CN" altLang="en-US" smtClean="0"/>
              <a:t>2024/2/14</a:t>
            </a:fld>
            <a:endParaRPr lang="zh-CN" altLang="en-US"/>
          </a:p>
        </p:txBody>
      </p:sp>
      <p:sp>
        <p:nvSpPr>
          <p:cNvPr id="6" name="页脚占位符 5">
            <a:extLst>
              <a:ext uri="{FF2B5EF4-FFF2-40B4-BE49-F238E27FC236}">
                <a16:creationId xmlns:a16="http://schemas.microsoft.com/office/drawing/2014/main" xmlns="" id="{5F1FE407-36F6-4F2E-8BA6-9A7D88C5AF5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DEFE830A-D016-4689-A792-C0F75C2745B3}"/>
              </a:ext>
            </a:extLst>
          </p:cNvPr>
          <p:cNvSpPr>
            <a:spLocks noGrp="1"/>
          </p:cNvSpPr>
          <p:nvPr>
            <p:ph type="sldNum" sz="quarter" idx="12"/>
          </p:nvPr>
        </p:nvSpPr>
        <p:spPr/>
        <p:txBody>
          <a:bodyPr/>
          <a:lstStyle/>
          <a:p>
            <a:fld id="{E27605A1-3864-49DD-B7FC-1138E82DB819}" type="slidenum">
              <a:rPr lang="zh-CN" altLang="en-US" smtClean="0"/>
              <a:t>‹#›</a:t>
            </a:fld>
            <a:endParaRPr lang="zh-CN" altLang="en-US"/>
          </a:p>
        </p:txBody>
      </p:sp>
    </p:spTree>
    <p:extLst>
      <p:ext uri="{BB962C8B-B14F-4D97-AF65-F5344CB8AC3E}">
        <p14:creationId xmlns:p14="http://schemas.microsoft.com/office/powerpoint/2010/main" val="3524170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A800192-3AD8-498D-A26C-ACCE7519B49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C4840E72-D591-4FC8-8D03-7FAA371795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CD88163C-B9C0-4FCC-8875-85D4BB9DBC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63B8A48A-F424-4BAC-AA37-281C4D00A131}"/>
              </a:ext>
            </a:extLst>
          </p:cNvPr>
          <p:cNvSpPr>
            <a:spLocks noGrp="1"/>
          </p:cNvSpPr>
          <p:nvPr>
            <p:ph type="dt" sz="half" idx="10"/>
          </p:nvPr>
        </p:nvSpPr>
        <p:spPr/>
        <p:txBody>
          <a:bodyPr/>
          <a:lstStyle/>
          <a:p>
            <a:fld id="{76F9D60C-A4E4-41B2-A131-C27114CE8088}" type="datetimeFigureOut">
              <a:rPr lang="zh-CN" altLang="en-US" smtClean="0"/>
              <a:t>2024/2/14</a:t>
            </a:fld>
            <a:endParaRPr lang="zh-CN" altLang="en-US"/>
          </a:p>
        </p:txBody>
      </p:sp>
      <p:sp>
        <p:nvSpPr>
          <p:cNvPr id="6" name="页脚占位符 5">
            <a:extLst>
              <a:ext uri="{FF2B5EF4-FFF2-40B4-BE49-F238E27FC236}">
                <a16:creationId xmlns:a16="http://schemas.microsoft.com/office/drawing/2014/main" xmlns="" id="{01B53E09-820A-4AE1-B984-35BAF07BFCD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13AFE17C-F749-453F-93C4-3C601F40A7BD}"/>
              </a:ext>
            </a:extLst>
          </p:cNvPr>
          <p:cNvSpPr>
            <a:spLocks noGrp="1"/>
          </p:cNvSpPr>
          <p:nvPr>
            <p:ph type="sldNum" sz="quarter" idx="12"/>
          </p:nvPr>
        </p:nvSpPr>
        <p:spPr/>
        <p:txBody>
          <a:bodyPr/>
          <a:lstStyle/>
          <a:p>
            <a:fld id="{E27605A1-3864-49DD-B7FC-1138E82DB819}" type="slidenum">
              <a:rPr lang="zh-CN" altLang="en-US" smtClean="0"/>
              <a:t>‹#›</a:t>
            </a:fld>
            <a:endParaRPr lang="zh-CN" altLang="en-US"/>
          </a:p>
        </p:txBody>
      </p:sp>
    </p:spTree>
    <p:extLst>
      <p:ext uri="{BB962C8B-B14F-4D97-AF65-F5344CB8AC3E}">
        <p14:creationId xmlns:p14="http://schemas.microsoft.com/office/powerpoint/2010/main" val="302862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5E1236A3-4299-43C9-93DD-045C39AD45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31E00B0F-BCA2-4ACE-BEC8-12C24C4A4A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B1BCDFD9-B3FC-41A2-A934-98B5869935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F9D60C-A4E4-41B2-A131-C27114CE8088}" type="datetimeFigureOut">
              <a:rPr lang="zh-CN" altLang="en-US" smtClean="0"/>
              <a:t>2024/2/14</a:t>
            </a:fld>
            <a:endParaRPr lang="zh-CN" altLang="en-US"/>
          </a:p>
        </p:txBody>
      </p:sp>
      <p:sp>
        <p:nvSpPr>
          <p:cNvPr id="5" name="页脚占位符 4">
            <a:extLst>
              <a:ext uri="{FF2B5EF4-FFF2-40B4-BE49-F238E27FC236}">
                <a16:creationId xmlns:a16="http://schemas.microsoft.com/office/drawing/2014/main" xmlns="" id="{039DE1F5-4103-4D46-A6DC-C06794B7F6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1AA7A4B5-1A59-4669-BADB-34F1485C1B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7605A1-3864-49DD-B7FC-1138E82DB819}" type="slidenum">
              <a:rPr lang="zh-CN" altLang="en-US" smtClean="0"/>
              <a:t>‹#›</a:t>
            </a:fld>
            <a:endParaRPr lang="zh-CN" altLang="en-US"/>
          </a:p>
        </p:txBody>
      </p:sp>
    </p:spTree>
    <p:extLst>
      <p:ext uri="{BB962C8B-B14F-4D97-AF65-F5344CB8AC3E}">
        <p14:creationId xmlns:p14="http://schemas.microsoft.com/office/powerpoint/2010/main" val="421087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tags" Target="../tags/tag3.xml"/><Relationship Id="rId7" Type="http://schemas.openxmlformats.org/officeDocument/2006/relationships/image" Target="../media/image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slideLayout" Target="../slideLayouts/slideLayout1.xml"/><Relationship Id="rId4" Type="http://schemas.openxmlformats.org/officeDocument/2006/relationships/tags" Target="../tags/tag4.xm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69.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7.xml"/><Relationship Id="rId7" Type="http://schemas.openxmlformats.org/officeDocument/2006/relationships/slideLayout" Target="../slideLayouts/slideLayout12.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image" Target="../media/image3.png"/><Relationship Id="rId5" Type="http://schemas.openxmlformats.org/officeDocument/2006/relationships/tags" Target="../tags/tag9.xml"/><Relationship Id="rId10" Type="http://schemas.openxmlformats.org/officeDocument/2006/relationships/image" Target="../media/image5.jpeg"/><Relationship Id="rId4" Type="http://schemas.openxmlformats.org/officeDocument/2006/relationships/tags" Target="../tags/tag8.xml"/><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3.xml"/><Relationship Id="rId7" Type="http://schemas.openxmlformats.org/officeDocument/2006/relationships/notesSlide" Target="../notesSlides/notesSlide2.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Layout" Target="../slideLayouts/slideLayout12.xml"/><Relationship Id="rId5" Type="http://schemas.openxmlformats.org/officeDocument/2006/relationships/tags" Target="../tags/tag15.xml"/><Relationship Id="rId10" Type="http://schemas.openxmlformats.org/officeDocument/2006/relationships/image" Target="../media/image3.png"/><Relationship Id="rId4" Type="http://schemas.openxmlformats.org/officeDocument/2006/relationships/tags" Target="../tags/tag14.xml"/><Relationship Id="rId9"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18.xml"/><Relationship Id="rId7" Type="http://schemas.openxmlformats.org/officeDocument/2006/relationships/slideLayout" Target="../slideLayouts/slideLayout12.xml"/><Relationship Id="rId12" Type="http://schemas.openxmlformats.org/officeDocument/2006/relationships/image" Target="../media/image4.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image" Target="../media/image7.jpeg"/><Relationship Id="rId5" Type="http://schemas.openxmlformats.org/officeDocument/2006/relationships/tags" Target="../tags/tag20.xml"/><Relationship Id="rId10" Type="http://schemas.openxmlformats.org/officeDocument/2006/relationships/image" Target="../media/image6.jpeg"/><Relationship Id="rId4" Type="http://schemas.openxmlformats.org/officeDocument/2006/relationships/tags" Target="../tags/tag19.xm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image" Target="../media/image4.png"/><Relationship Id="rId3" Type="http://schemas.openxmlformats.org/officeDocument/2006/relationships/tags" Target="../tags/tag24.xml"/><Relationship Id="rId7" Type="http://schemas.openxmlformats.org/officeDocument/2006/relationships/tags" Target="../tags/tag28.xml"/><Relationship Id="rId12" Type="http://schemas.openxmlformats.org/officeDocument/2006/relationships/image" Target="../media/image3.png"/><Relationship Id="rId2" Type="http://schemas.openxmlformats.org/officeDocument/2006/relationships/tags" Target="../tags/tag23.xml"/><Relationship Id="rId16" Type="http://schemas.openxmlformats.org/officeDocument/2006/relationships/image" Target="../media/image10.png"/><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notesSlide" Target="../notesSlides/notesSlide4.xml"/><Relationship Id="rId5" Type="http://schemas.openxmlformats.org/officeDocument/2006/relationships/tags" Target="../tags/tag26.xml"/><Relationship Id="rId15" Type="http://schemas.openxmlformats.org/officeDocument/2006/relationships/image" Target="../media/image9.png"/><Relationship Id="rId10" Type="http://schemas.openxmlformats.org/officeDocument/2006/relationships/slideLayout" Target="../slideLayouts/slideLayout12.xml"/><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tags" Target="../tags/tag33.xml"/><Relationship Id="rId7" Type="http://schemas.openxmlformats.org/officeDocument/2006/relationships/tags" Target="../tags/tag37.xml"/><Relationship Id="rId12" Type="http://schemas.openxmlformats.org/officeDocument/2006/relationships/image" Target="../media/image11.jpe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image" Target="../media/image4.png"/><Relationship Id="rId5" Type="http://schemas.openxmlformats.org/officeDocument/2006/relationships/tags" Target="../tags/tag35.xml"/><Relationship Id="rId10" Type="http://schemas.openxmlformats.org/officeDocument/2006/relationships/image" Target="../media/image3.png"/><Relationship Id="rId4" Type="http://schemas.openxmlformats.org/officeDocument/2006/relationships/tags" Target="../tags/tag34.xml"/><Relationship Id="rId9"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3.jpeg"/><Relationship Id="rId3" Type="http://schemas.openxmlformats.org/officeDocument/2006/relationships/tags" Target="../tags/tag40.xml"/><Relationship Id="rId7" Type="http://schemas.openxmlformats.org/officeDocument/2006/relationships/tags" Target="../tags/tag44.xml"/><Relationship Id="rId12" Type="http://schemas.openxmlformats.org/officeDocument/2006/relationships/image" Target="../media/image4.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11" Type="http://schemas.openxmlformats.org/officeDocument/2006/relationships/image" Target="../media/image3.png"/><Relationship Id="rId5" Type="http://schemas.openxmlformats.org/officeDocument/2006/relationships/tags" Target="../tags/tag42.xml"/><Relationship Id="rId10" Type="http://schemas.openxmlformats.org/officeDocument/2006/relationships/image" Target="../media/image12.png"/><Relationship Id="rId4" Type="http://schemas.openxmlformats.org/officeDocument/2006/relationships/tags" Target="../tags/tag41.xml"/><Relationship Id="rId9"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tags" Target="../tags/tag47.xml"/><Relationship Id="rId7" Type="http://schemas.openxmlformats.org/officeDocument/2006/relationships/tags" Target="../tags/tag51.xml"/><Relationship Id="rId12" Type="http://schemas.openxmlformats.org/officeDocument/2006/relationships/image" Target="../media/image4.pn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image" Target="../media/image3.png"/><Relationship Id="rId5" Type="http://schemas.openxmlformats.org/officeDocument/2006/relationships/tags" Target="../tags/tag49.xml"/><Relationship Id="rId10" Type="http://schemas.openxmlformats.org/officeDocument/2006/relationships/image" Target="../media/image14.jpeg"/><Relationship Id="rId4" Type="http://schemas.openxmlformats.org/officeDocument/2006/relationships/tags" Target="../tags/tag48.xml"/><Relationship Id="rId9"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8" Type="http://schemas.openxmlformats.org/officeDocument/2006/relationships/tags" Target="../tags/tag59.xml"/><Relationship Id="rId13" Type="http://schemas.openxmlformats.org/officeDocument/2006/relationships/tags" Target="../tags/tag64.xml"/><Relationship Id="rId18" Type="http://schemas.openxmlformats.org/officeDocument/2006/relationships/slideLayout" Target="../slideLayouts/slideLayout2.xml"/><Relationship Id="rId3" Type="http://schemas.openxmlformats.org/officeDocument/2006/relationships/tags" Target="../tags/tag54.xml"/><Relationship Id="rId21" Type="http://schemas.openxmlformats.org/officeDocument/2006/relationships/image" Target="../media/image4.png"/><Relationship Id="rId7" Type="http://schemas.openxmlformats.org/officeDocument/2006/relationships/tags" Target="../tags/tag58.xml"/><Relationship Id="rId12" Type="http://schemas.openxmlformats.org/officeDocument/2006/relationships/tags" Target="../tags/tag63.xml"/><Relationship Id="rId17" Type="http://schemas.openxmlformats.org/officeDocument/2006/relationships/tags" Target="../tags/tag68.xml"/><Relationship Id="rId2" Type="http://schemas.openxmlformats.org/officeDocument/2006/relationships/tags" Target="../tags/tag53.xml"/><Relationship Id="rId16" Type="http://schemas.openxmlformats.org/officeDocument/2006/relationships/tags" Target="../tags/tag67.xml"/><Relationship Id="rId20" Type="http://schemas.openxmlformats.org/officeDocument/2006/relationships/image" Target="../media/image1.png"/><Relationship Id="rId1" Type="http://schemas.openxmlformats.org/officeDocument/2006/relationships/tags" Target="../tags/tag52.xml"/><Relationship Id="rId6" Type="http://schemas.openxmlformats.org/officeDocument/2006/relationships/tags" Target="../tags/tag57.xml"/><Relationship Id="rId11" Type="http://schemas.openxmlformats.org/officeDocument/2006/relationships/tags" Target="../tags/tag62.xml"/><Relationship Id="rId5" Type="http://schemas.openxmlformats.org/officeDocument/2006/relationships/tags" Target="../tags/tag56.xml"/><Relationship Id="rId15" Type="http://schemas.openxmlformats.org/officeDocument/2006/relationships/tags" Target="../tags/tag66.xml"/><Relationship Id="rId10" Type="http://schemas.openxmlformats.org/officeDocument/2006/relationships/tags" Target="../tags/tag61.xml"/><Relationship Id="rId19" Type="http://schemas.openxmlformats.org/officeDocument/2006/relationships/notesSlide" Target="../notesSlides/notesSlide8.xml"/><Relationship Id="rId4" Type="http://schemas.openxmlformats.org/officeDocument/2006/relationships/tags" Target="../tags/tag55.xml"/><Relationship Id="rId9" Type="http://schemas.openxmlformats.org/officeDocument/2006/relationships/tags" Target="../tags/tag60.xml"/><Relationship Id="rId14" Type="http://schemas.openxmlformats.org/officeDocument/2006/relationships/tags" Target="../tags/tag65.xml"/><Relationship Id="rId2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70" y="1206500"/>
            <a:ext cx="12192000" cy="4445000"/>
          </a:xfrm>
          <a:prstGeom prst="rect">
            <a:avLst/>
          </a:prstGeom>
        </p:spPr>
      </p:pic>
      <p:sp>
        <p:nvSpPr>
          <p:cNvPr id="12" name="椭圆 11"/>
          <p:cNvSpPr/>
          <p:nvPr/>
        </p:nvSpPr>
        <p:spPr>
          <a:xfrm>
            <a:off x="10848975" y="2863215"/>
            <a:ext cx="539115" cy="53911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6" name="椭圆 5"/>
          <p:cNvSpPr/>
          <p:nvPr/>
        </p:nvSpPr>
        <p:spPr>
          <a:xfrm rot="775672">
            <a:off x="2143627" y="1899948"/>
            <a:ext cx="2171700" cy="2171700"/>
          </a:xfrm>
          <a:prstGeom prst="ellipse">
            <a:avLst/>
          </a:prstGeom>
          <a:blipFill dpi="0" rotWithShape="1">
            <a:blip r:embed="rId7">
              <a:extLst>
                <a:ext uri="{BEBA8EAE-BF5A-486C-A8C5-ECC9F3942E4B}">
                  <a14:imgProps xmlns:a14="http://schemas.microsoft.com/office/drawing/2010/main">
                    <a14:imgLayer r:embed="rId8">
                      <a14:imgEffect>
                        <a14:brightnessContrast bright="5000"/>
                      </a14:imgEffect>
                    </a14:imgLayer>
                  </a14:imgProps>
                </a:ext>
              </a:extLst>
            </a:blip>
            <a:srcRect/>
            <a:stretch>
              <a:fillRect l="-50000" t="-3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32" name="文本框 31"/>
          <p:cNvSpPr txBox="1"/>
          <p:nvPr/>
        </p:nvSpPr>
        <p:spPr>
          <a:xfrm>
            <a:off x="2192020" y="2355215"/>
            <a:ext cx="9121775" cy="1230630"/>
          </a:xfrm>
          <a:prstGeom prst="rect">
            <a:avLst/>
          </a:prstGeom>
          <a:noFill/>
        </p:spPr>
        <p:txBody>
          <a:bodyPr wrap="square" lIns="0" tIns="0" rIns="0" bIns="0" rtlCol="0">
            <a:spAutoFit/>
          </a:bodyPr>
          <a:lstStyle/>
          <a:p>
            <a:pPr algn="ctr"/>
            <a:r>
              <a:rPr lang="en-US" altLang="zh-CN" sz="8000" kern="100" dirty="0">
                <a:ln w="12192" cmpd="dbl">
                  <a:noFill/>
                  <a:prstDash val="solid"/>
                </a:ln>
                <a:solidFill>
                  <a:schemeClr val="bg1"/>
                </a:solidFill>
                <a:effectLst>
                  <a:outerShdw blurRad="50800" dist="38100" dir="2700000" algn="tl" rotWithShape="0">
                    <a:prstClr val="black">
                      <a:alpha val="40000"/>
                    </a:prstClr>
                  </a:outerShdw>
                </a:effectLst>
                <a:latin typeface="Arial Black" panose="020B0A04020102020204" pitchFamily="34" charset="0"/>
                <a:ea typeface="汉仪铸字卡酷体W" panose="00020600040101010101" charset="-122"/>
                <a:cs typeface="Arial Black" panose="020B0A04020102020204" pitchFamily="34" charset="0"/>
                <a:sym typeface="+mn-ea"/>
              </a:rPr>
              <a:t>New Features</a:t>
            </a:r>
          </a:p>
        </p:txBody>
      </p:sp>
      <p:sp>
        <p:nvSpPr>
          <p:cNvPr id="33" name="文本框 32"/>
          <p:cNvSpPr txBox="1"/>
          <p:nvPr/>
        </p:nvSpPr>
        <p:spPr>
          <a:xfrm>
            <a:off x="4674626" y="3695041"/>
            <a:ext cx="6859270" cy="587375"/>
          </a:xfrm>
          <a:prstGeom prst="rect">
            <a:avLst/>
          </a:prstGeom>
          <a:noFill/>
        </p:spPr>
        <p:txBody>
          <a:bodyPr wrap="square" lIns="0" tIns="0" rIns="0" bIns="0" rtlCol="0">
            <a:noAutofit/>
          </a:bodyPr>
          <a:lstStyle/>
          <a:p>
            <a:pPr algn="l"/>
            <a:r>
              <a:rPr lang="en-US" altLang="zh-CN" sz="2800" b="1" kern="100" dirty="0">
                <a:ln w="12192" cmpd="dbl">
                  <a:noFill/>
                  <a:prstDash val="solid"/>
                </a:ln>
                <a:solidFill>
                  <a:schemeClr val="bg1"/>
                </a:solidFill>
                <a:effectLst>
                  <a:outerShdw blurRad="50800" dist="38100" dir="2700000" algn="tl" rotWithShape="0">
                    <a:prstClr val="black">
                      <a:alpha val="40000"/>
                    </a:prstClr>
                  </a:outerShdw>
                </a:effectLst>
                <a:latin typeface="Arial" panose="020B0604020202020204" pitchFamily="34" charset="0"/>
                <a:ea typeface="汉仪铸字卡酷体W" panose="00020600040101010101" charset="-122"/>
                <a:cs typeface="Arial" panose="020B0604020202020204" pitchFamily="34" charset="0"/>
                <a:sym typeface="+mn-ea"/>
              </a:rPr>
              <a:t> TLG Series HYRITE LED Power Supply</a:t>
            </a:r>
            <a:endParaRPr lang="en-US" altLang="zh-CN" sz="2800" b="1" kern="100" cap="all" dirty="0">
              <a:ln w="12192" cmpd="dbl">
                <a:noFill/>
                <a:prstDash val="solid"/>
              </a:ln>
              <a:solidFill>
                <a:schemeClr val="bg1"/>
              </a:solidFill>
              <a:effectLst>
                <a:outerShdw blurRad="50800" dist="38100" dir="2700000" algn="tl" rotWithShape="0">
                  <a:prstClr val="black">
                    <a:alpha val="40000"/>
                  </a:prstClr>
                </a:outerShdw>
              </a:effectLst>
              <a:latin typeface="Arial" panose="020B0604020202020204" pitchFamily="34" charset="0"/>
              <a:ea typeface="汉仪铸字卡酷体W" panose="00020600040101010101" charset="-122"/>
              <a:cs typeface="Arial" panose="020B0604020202020204" pitchFamily="34" charset="0"/>
              <a:sym typeface="+mn-ea"/>
            </a:endParaRPr>
          </a:p>
        </p:txBody>
      </p:sp>
      <p:sp>
        <p:nvSpPr>
          <p:cNvPr id="40" name="文本框 22"/>
          <p:cNvSpPr txBox="1"/>
          <p:nvPr/>
        </p:nvSpPr>
        <p:spPr>
          <a:xfrm>
            <a:off x="6688455" y="4486910"/>
            <a:ext cx="5342890" cy="410845"/>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30000"/>
              </a:lnSpc>
              <a:spcBef>
                <a:spcPts val="0"/>
              </a:spcBef>
              <a:spcAft>
                <a:spcPts val="0"/>
              </a:spcAft>
              <a:buClrTx/>
              <a:buSzTx/>
              <a:buFontTx/>
              <a:buNone/>
              <a:defRPr/>
            </a:pPr>
            <a:r>
              <a:rPr lang="en-US" altLang="zh-CN" sz="1600" b="1" dirty="0">
                <a:solidFill>
                  <a:schemeClr val="bg1"/>
                </a:solidFill>
                <a:effectLst>
                  <a:outerShdw blurRad="50800" dist="38100" dir="2700000" algn="tl" rotWithShape="0">
                    <a:prstClr val="black">
                      <a:alpha val="40000"/>
                    </a:prstClr>
                  </a:outerShdw>
                </a:effectLst>
                <a:latin typeface="等线" panose="02010600030101010101" pitchFamily="2" charset="-122"/>
                <a:cs typeface="Times New Roman" panose="02020603050405020304" charset="0"/>
                <a:sym typeface="+mn-ea"/>
              </a:rPr>
              <a:t>Innovations for Enhanced LED Lighting Solutions</a:t>
            </a:r>
            <a:endParaRPr kumimoji="0" lang="en-US" altLang="zh-CN" sz="1600" b="1" u="none" strike="noStrike" kern="1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等线" panose="02010600030101010101" pitchFamily="2" charset="-122"/>
              <a:ea typeface="等线" panose="02010600030101010101" pitchFamily="2" charset="-122"/>
              <a:cs typeface="Times New Roman" panose="02020603050405020304" charset="0"/>
              <a:sym typeface="+mn-ea"/>
            </a:endParaRPr>
          </a:p>
        </p:txBody>
      </p:sp>
      <p:sp>
        <p:nvSpPr>
          <p:cNvPr id="3" name="等腰三角形 2"/>
          <p:cNvSpPr/>
          <p:nvPr/>
        </p:nvSpPr>
        <p:spPr>
          <a:xfrm rot="5400000">
            <a:off x="6462395" y="4638675"/>
            <a:ext cx="173355" cy="149225"/>
          </a:xfrm>
          <a:prstGeom prst="triangl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custDataLst>
              <p:tags r:id="rId1"/>
            </p:custDataLst>
          </p:nvPr>
        </p:nvSpPr>
        <p:spPr>
          <a:xfrm>
            <a:off x="9427048" y="4998768"/>
            <a:ext cx="1504669" cy="1504669"/>
          </a:xfrm>
          <a:prstGeom prst="ellipse">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13" name="椭圆 12"/>
          <p:cNvSpPr/>
          <p:nvPr/>
        </p:nvSpPr>
        <p:spPr>
          <a:xfrm>
            <a:off x="1841615" y="3291621"/>
            <a:ext cx="987526" cy="1011604"/>
          </a:xfrm>
          <a:prstGeom prst="ellipse">
            <a:avLst/>
          </a:prstGeom>
          <a:noFill/>
          <a:ln w="254000">
            <a:solidFill>
              <a:schemeClr val="accent1">
                <a:lumMod val="75000"/>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grpSp>
        <p:nvGrpSpPr>
          <p:cNvPr id="2" name="组合 1"/>
          <p:cNvGrpSpPr/>
          <p:nvPr/>
        </p:nvGrpSpPr>
        <p:grpSpPr>
          <a:xfrm>
            <a:off x="-33994" y="499125"/>
            <a:ext cx="12238634" cy="5921019"/>
            <a:chOff x="-33994" y="499125"/>
            <a:chExt cx="12238634" cy="5921019"/>
          </a:xfrm>
        </p:grpSpPr>
        <p:cxnSp>
          <p:nvCxnSpPr>
            <p:cNvPr id="7" name="直接连接符 6"/>
            <p:cNvCxnSpPr/>
            <p:nvPr/>
          </p:nvCxnSpPr>
          <p:spPr>
            <a:xfrm>
              <a:off x="3981000" y="499125"/>
              <a:ext cx="8223640" cy="0"/>
            </a:xfrm>
            <a:prstGeom prst="line">
              <a:avLst/>
            </a:prstGeom>
            <a:ln w="127000">
              <a:gradFill flip="none" rotWithShape="1">
                <a:gsLst>
                  <a:gs pos="0">
                    <a:srgbClr val="2D7CDB"/>
                  </a:gs>
                  <a:gs pos="100000">
                    <a:srgbClr val="2D7CDB">
                      <a:alpha val="0"/>
                    </a:srgbClr>
                  </a:gs>
                </a:gsLst>
                <a:lin ang="10800000" scaled="1"/>
                <a:tileRect/>
              </a:gradFill>
            </a:ln>
          </p:spPr>
          <p:style>
            <a:lnRef idx="1">
              <a:schemeClr val="accent1"/>
            </a:lnRef>
            <a:fillRef idx="0">
              <a:schemeClr val="accent1"/>
            </a:fillRef>
            <a:effectRef idx="0">
              <a:schemeClr val="accent1"/>
            </a:effectRef>
            <a:fontRef idx="minor">
              <a:schemeClr val="tx1"/>
            </a:fontRef>
          </p:style>
        </p:cxnSp>
        <p:grpSp>
          <p:nvGrpSpPr>
            <p:cNvPr id="42" name="组合 41"/>
            <p:cNvGrpSpPr/>
            <p:nvPr/>
          </p:nvGrpSpPr>
          <p:grpSpPr>
            <a:xfrm>
              <a:off x="11461546" y="6215751"/>
              <a:ext cx="194079" cy="204393"/>
              <a:chOff x="11470877" y="363591"/>
              <a:chExt cx="194079" cy="204393"/>
            </a:xfrm>
          </p:grpSpPr>
          <p:sp>
            <p:nvSpPr>
              <p:cNvPr id="43" name="椭圆 42"/>
              <p:cNvSpPr>
                <a:spLocks noChangeAspect="1"/>
              </p:cNvSpPr>
              <p:nvPr/>
            </p:nvSpPr>
            <p:spPr>
              <a:xfrm>
                <a:off x="11470877" y="363591"/>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44" name="椭圆 43"/>
              <p:cNvSpPr>
                <a:spLocks noChangeAspect="1"/>
              </p:cNvSpPr>
              <p:nvPr/>
            </p:nvSpPr>
            <p:spPr>
              <a:xfrm>
                <a:off x="11539539" y="363591"/>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45" name="椭圆 44"/>
              <p:cNvSpPr>
                <a:spLocks noChangeAspect="1"/>
              </p:cNvSpPr>
              <p:nvPr/>
            </p:nvSpPr>
            <p:spPr>
              <a:xfrm>
                <a:off x="11608201" y="363591"/>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46" name="椭圆 45"/>
              <p:cNvSpPr>
                <a:spLocks noChangeAspect="1"/>
              </p:cNvSpPr>
              <p:nvPr/>
            </p:nvSpPr>
            <p:spPr>
              <a:xfrm>
                <a:off x="11470877" y="437410"/>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47" name="椭圆 46"/>
              <p:cNvSpPr>
                <a:spLocks noChangeAspect="1"/>
              </p:cNvSpPr>
              <p:nvPr/>
            </p:nvSpPr>
            <p:spPr>
              <a:xfrm>
                <a:off x="11539539" y="437410"/>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48" name="椭圆 47"/>
              <p:cNvSpPr>
                <a:spLocks noChangeAspect="1"/>
              </p:cNvSpPr>
              <p:nvPr/>
            </p:nvSpPr>
            <p:spPr>
              <a:xfrm>
                <a:off x="11608201" y="437410"/>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49" name="椭圆 48"/>
              <p:cNvSpPr>
                <a:spLocks noChangeAspect="1"/>
              </p:cNvSpPr>
              <p:nvPr/>
            </p:nvSpPr>
            <p:spPr>
              <a:xfrm>
                <a:off x="11470877" y="511229"/>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50" name="椭圆 49"/>
              <p:cNvSpPr>
                <a:spLocks noChangeAspect="1"/>
              </p:cNvSpPr>
              <p:nvPr/>
            </p:nvSpPr>
            <p:spPr>
              <a:xfrm>
                <a:off x="11539539" y="511229"/>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51" name="椭圆 50"/>
              <p:cNvSpPr>
                <a:spLocks noChangeAspect="1"/>
              </p:cNvSpPr>
              <p:nvPr/>
            </p:nvSpPr>
            <p:spPr>
              <a:xfrm>
                <a:off x="11608201" y="511229"/>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grpSp>
        <p:cxnSp>
          <p:nvCxnSpPr>
            <p:cNvPr id="53" name="直接连接符 52"/>
            <p:cNvCxnSpPr/>
            <p:nvPr/>
          </p:nvCxnSpPr>
          <p:spPr>
            <a:xfrm>
              <a:off x="-33994" y="6391925"/>
              <a:ext cx="9335977" cy="0"/>
            </a:xfrm>
            <a:prstGeom prst="line">
              <a:avLst/>
            </a:prstGeom>
            <a:ln w="127000">
              <a:gradFill flip="none" rotWithShape="1">
                <a:gsLst>
                  <a:gs pos="0">
                    <a:srgbClr val="2D7CDB"/>
                  </a:gs>
                  <a:gs pos="100000">
                    <a:srgbClr val="2D7CDB">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grpSp>
      <p:pic>
        <p:nvPicPr>
          <p:cNvPr id="4" name="图片 3" descr="英文logo"/>
          <p:cNvPicPr>
            <a:picLocks noChangeAspect="1"/>
          </p:cNvPicPr>
          <p:nvPr>
            <p:custDataLst>
              <p:tags r:id="rId2"/>
            </p:custDataLst>
          </p:nvPr>
        </p:nvPicPr>
        <p:blipFill>
          <a:blip r:embed="rId9"/>
          <a:stretch>
            <a:fillRect/>
          </a:stretch>
        </p:blipFill>
        <p:spPr>
          <a:xfrm>
            <a:off x="404495" y="201930"/>
            <a:ext cx="1868170" cy="594995"/>
          </a:xfrm>
          <a:prstGeom prst="rect">
            <a:avLst/>
          </a:prstGeom>
        </p:spPr>
      </p:pic>
      <p:sp>
        <p:nvSpPr>
          <p:cNvPr id="8" name="文本框 7"/>
          <p:cNvSpPr txBox="1"/>
          <p:nvPr>
            <p:custDataLst>
              <p:tags r:id="rId3"/>
            </p:custDataLst>
          </p:nvPr>
        </p:nvSpPr>
        <p:spPr>
          <a:xfrm>
            <a:off x="10830560" y="2921000"/>
            <a:ext cx="508000" cy="587375"/>
          </a:xfrm>
          <a:prstGeom prst="rect">
            <a:avLst/>
          </a:prstGeom>
          <a:noFill/>
          <a:effectLst/>
        </p:spPr>
        <p:txBody>
          <a:bodyPr wrap="square" lIns="0" tIns="0" rIns="0" bIns="0" rtlCol="0">
            <a:noAutofit/>
          </a:bodyPr>
          <a:lstStyle/>
          <a:p>
            <a:pPr algn="l"/>
            <a:r>
              <a:rPr lang="en-US" altLang="zh-CN" sz="2800" kern="100" dirty="0">
                <a:ln w="12192" cmpd="dbl">
                  <a:noFill/>
                  <a:prstDash val="solid"/>
                </a:ln>
                <a:solidFill>
                  <a:schemeClr val="bg1"/>
                </a:solidFill>
                <a:effectLst/>
                <a:latin typeface="Arial" panose="020B0604020202020204" pitchFamily="34" charset="0"/>
                <a:ea typeface="汉仪铸字卡酷体W" panose="00020600040101010101" charset="-122"/>
                <a:cs typeface="Arial" panose="020B0604020202020204" pitchFamily="34" charset="0"/>
                <a:sym typeface="+mn-ea"/>
              </a:rPr>
              <a:t> </a:t>
            </a:r>
            <a:r>
              <a:rPr lang="en-US" altLang="zh-CN" sz="2800" b="1" kern="100" dirty="0">
                <a:ln w="12192" cmpd="dbl">
                  <a:noFill/>
                  <a:prstDash val="solid"/>
                </a:ln>
                <a:solidFill>
                  <a:schemeClr val="accent5"/>
                </a:solidFill>
                <a:effectLst/>
                <a:latin typeface="Arial" panose="020B0604020202020204" pitchFamily="34" charset="0"/>
                <a:ea typeface="汉仪铸字卡酷体W" panose="00020600040101010101" charset="-122"/>
                <a:cs typeface="Arial" panose="020B0604020202020204" pitchFamily="34" charset="0"/>
                <a:sym typeface="+mn-ea"/>
              </a:rPr>
              <a:t>of</a:t>
            </a:r>
            <a:endParaRPr lang="en-US" altLang="zh-CN" sz="2800" b="1" kern="100" cap="all" dirty="0">
              <a:ln w="12192" cmpd="dbl">
                <a:noFill/>
                <a:prstDash val="solid"/>
              </a:ln>
              <a:solidFill>
                <a:schemeClr val="accent5"/>
              </a:solidFill>
              <a:effectLst/>
              <a:latin typeface="Arial" panose="020B0604020202020204" pitchFamily="34" charset="0"/>
              <a:ea typeface="汉仪铸字卡酷体W" panose="00020600040101010101" charset="-122"/>
              <a:cs typeface="Arial" panose="020B0604020202020204" pitchFamily="34" charset="0"/>
              <a:sym typeface="+mn-ea"/>
            </a:endParaRPr>
          </a:p>
        </p:txBody>
      </p:sp>
      <p:sp>
        <p:nvSpPr>
          <p:cNvPr id="11" name="椭圆 10"/>
          <p:cNvSpPr/>
          <p:nvPr>
            <p:custDataLst>
              <p:tags r:id="rId4"/>
            </p:custDataLst>
          </p:nvPr>
        </p:nvSpPr>
        <p:spPr>
          <a:xfrm flipV="1">
            <a:off x="538355" y="2834465"/>
            <a:ext cx="187325" cy="187325"/>
          </a:xfrm>
          <a:prstGeom prst="ellipse">
            <a:avLst/>
          </a:prstGeom>
          <a:solidFill>
            <a:srgbClr val="388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750" advTm="3000">
        <p14:shred dir="out"/>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500" fill="hold"/>
                                        <p:tgtEl>
                                          <p:spTgt spid="12"/>
                                        </p:tgtEl>
                                        <p:attrNameLst>
                                          <p:attrName>ppt_w</p:attrName>
                                        </p:attrNameLst>
                                      </p:cBhvr>
                                      <p:tavLst>
                                        <p:tav tm="0">
                                          <p:val>
                                            <p:fltVal val="0"/>
                                          </p:val>
                                        </p:tav>
                                        <p:tav tm="100000">
                                          <p:val>
                                            <p:strVal val="#ppt_w"/>
                                          </p:val>
                                        </p:tav>
                                      </p:tavLst>
                                    </p:anim>
                                    <p:anim calcmode="lin" valueType="num">
                                      <p:cBhvr>
                                        <p:cTn id="11" dur="500" fill="hold"/>
                                        <p:tgtEl>
                                          <p:spTgt spid="12"/>
                                        </p:tgtEl>
                                        <p:attrNameLst>
                                          <p:attrName>ppt_h</p:attrName>
                                        </p:attrNameLst>
                                      </p:cBhvr>
                                      <p:tavLst>
                                        <p:tav tm="0">
                                          <p:val>
                                            <p:fltVal val="0"/>
                                          </p:val>
                                        </p:tav>
                                        <p:tav tm="100000">
                                          <p:val>
                                            <p:strVal val="#ppt_h"/>
                                          </p:val>
                                        </p:tav>
                                      </p:tavLst>
                                    </p:anim>
                                    <p:animEffect transition="in" filter="fade">
                                      <p:cBhvr>
                                        <p:cTn id="12" dur="500"/>
                                        <p:tgtEl>
                                          <p:spTgt spid="12"/>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5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32"/>
                                        </p:tgtEl>
                                        <p:attrNameLst>
                                          <p:attrName>style.visibility</p:attrName>
                                        </p:attrNameLst>
                                      </p:cBhvr>
                                      <p:to>
                                        <p:strVal val="visible"/>
                                      </p:to>
                                    </p:set>
                                    <p:anim calcmode="lin" valueType="num">
                                      <p:cBhvr>
                                        <p:cTn id="26"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32"/>
                                        </p:tgtEl>
                                        <p:attrNameLst>
                                          <p:attrName>ppt_y</p:attrName>
                                        </p:attrNameLst>
                                      </p:cBhvr>
                                      <p:tavLst>
                                        <p:tav tm="0">
                                          <p:val>
                                            <p:strVal val="#ppt_y"/>
                                          </p:val>
                                        </p:tav>
                                        <p:tav tm="100000">
                                          <p:val>
                                            <p:strVal val="#ppt_y"/>
                                          </p:val>
                                        </p:tav>
                                      </p:tavLst>
                                    </p:anim>
                                    <p:anim calcmode="lin" valueType="num">
                                      <p:cBhvr>
                                        <p:cTn id="28"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32"/>
                                        </p:tgtEl>
                                      </p:cBhvr>
                                    </p:animEffect>
                                  </p:childTnLst>
                                </p:cTn>
                              </p:par>
                            </p:childTnLst>
                          </p:cTn>
                        </p:par>
                        <p:par>
                          <p:cTn id="31" fill="hold">
                            <p:stCondLst>
                              <p:cond delay="1549"/>
                            </p:stCondLst>
                            <p:childTnLst>
                              <p:par>
                                <p:cTn id="32" presetID="2" presetClass="entr" presetSubtype="8"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 calcmode="lin" valueType="num">
                                      <p:cBhvr additive="base">
                                        <p:cTn id="34" dur="500" fill="hold"/>
                                        <p:tgtEl>
                                          <p:spTgt spid="33"/>
                                        </p:tgtEl>
                                        <p:attrNameLst>
                                          <p:attrName>ppt_x</p:attrName>
                                        </p:attrNameLst>
                                      </p:cBhvr>
                                      <p:tavLst>
                                        <p:tav tm="0">
                                          <p:val>
                                            <p:strVal val="0-#ppt_w/2"/>
                                          </p:val>
                                        </p:tav>
                                        <p:tav tm="100000">
                                          <p:val>
                                            <p:strVal val="#ppt_x"/>
                                          </p:val>
                                        </p:tav>
                                      </p:tavLst>
                                    </p:anim>
                                    <p:anim calcmode="lin" valueType="num">
                                      <p:cBhvr additive="base">
                                        <p:cTn id="35" dur="500" fill="hold"/>
                                        <p:tgtEl>
                                          <p:spTgt spid="33"/>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fill="hold"/>
                                        <p:tgtEl>
                                          <p:spTgt spid="3"/>
                                        </p:tgtEl>
                                        <p:attrNameLst>
                                          <p:attrName>ppt_x</p:attrName>
                                        </p:attrNameLst>
                                      </p:cBhvr>
                                      <p:tavLst>
                                        <p:tav tm="0">
                                          <p:val>
                                            <p:strVal val="0-#ppt_w/2"/>
                                          </p:val>
                                        </p:tav>
                                        <p:tav tm="100000">
                                          <p:val>
                                            <p:strVal val="#ppt_x"/>
                                          </p:val>
                                        </p:tav>
                                      </p:tavLst>
                                    </p:anim>
                                    <p:anim calcmode="lin" valueType="num">
                                      <p:cBhvr additive="base">
                                        <p:cTn id="39" dur="500" fill="hold"/>
                                        <p:tgtEl>
                                          <p:spTgt spid="3"/>
                                        </p:tgtEl>
                                        <p:attrNameLst>
                                          <p:attrName>ppt_y</p:attrName>
                                        </p:attrNameLst>
                                      </p:cBhvr>
                                      <p:tavLst>
                                        <p:tav tm="0">
                                          <p:val>
                                            <p:strVal val="#ppt_y"/>
                                          </p:val>
                                        </p:tav>
                                        <p:tav tm="100000">
                                          <p:val>
                                            <p:strVal val="#ppt_y"/>
                                          </p:val>
                                        </p:tav>
                                      </p:tavLst>
                                    </p:anim>
                                  </p:childTnLst>
                                </p:cTn>
                              </p:par>
                            </p:childTnLst>
                          </p:cTn>
                        </p:par>
                        <p:par>
                          <p:cTn id="40" fill="hold">
                            <p:stCondLst>
                              <p:cond delay="2049"/>
                            </p:stCondLst>
                            <p:childTnLst>
                              <p:par>
                                <p:cTn id="41" presetID="22" presetClass="entr" presetSubtype="2"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wipe(right)">
                                      <p:cBhvr>
                                        <p:cTn id="43" dur="500"/>
                                        <p:tgtEl>
                                          <p:spTgt spid="40"/>
                                        </p:tgtEl>
                                      </p:cBhvr>
                                    </p:animEffect>
                                  </p:childTnLst>
                                </p:cTn>
                              </p:par>
                            </p:childTnLst>
                          </p:cTn>
                        </p:par>
                        <p:par>
                          <p:cTn id="44" fill="hold">
                            <p:stCondLst>
                              <p:cond delay="2549"/>
                            </p:stCondLst>
                            <p:childTnLst>
                              <p:par>
                                <p:cTn id="45" presetID="2" presetClass="entr" presetSubtype="8"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0-#ppt_w/2"/>
                                          </p:val>
                                        </p:tav>
                                        <p:tav tm="100000">
                                          <p:val>
                                            <p:strVal val="#ppt_x"/>
                                          </p:val>
                                        </p:tav>
                                      </p:tavLst>
                                    </p:anim>
                                    <p:anim calcmode="lin" valueType="num">
                                      <p:cBhvr additive="base">
                                        <p:cTn id="48" dur="500" fill="hold"/>
                                        <p:tgtEl>
                                          <p:spTgt spid="8"/>
                                        </p:tgtEl>
                                        <p:attrNameLst>
                                          <p:attrName>ppt_y</p:attrName>
                                        </p:attrNameLst>
                                      </p:cBhvr>
                                      <p:tavLst>
                                        <p:tav tm="0">
                                          <p:val>
                                            <p:strVal val="#ppt_y"/>
                                          </p:val>
                                        </p:tav>
                                        <p:tav tm="100000">
                                          <p:val>
                                            <p:strVal val="#ppt_y"/>
                                          </p:val>
                                        </p:tav>
                                      </p:tavLst>
                                    </p:anim>
                                  </p:childTnLst>
                                </p:cTn>
                              </p:par>
                            </p:childTnLst>
                          </p:cTn>
                        </p:par>
                        <p:par>
                          <p:cTn id="49" fill="hold">
                            <p:stCondLst>
                              <p:cond delay="3049"/>
                            </p:stCondLst>
                            <p:childTnLst>
                              <p:par>
                                <p:cTn id="50" presetID="53" presetClass="entr" presetSubtype="16"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500" fill="hold"/>
                                        <p:tgtEl>
                                          <p:spTgt spid="11"/>
                                        </p:tgtEl>
                                        <p:attrNameLst>
                                          <p:attrName>ppt_w</p:attrName>
                                        </p:attrNameLst>
                                      </p:cBhvr>
                                      <p:tavLst>
                                        <p:tav tm="0">
                                          <p:val>
                                            <p:fltVal val="0"/>
                                          </p:val>
                                        </p:tav>
                                        <p:tav tm="100000">
                                          <p:val>
                                            <p:strVal val="#ppt_w"/>
                                          </p:val>
                                        </p:tav>
                                      </p:tavLst>
                                    </p:anim>
                                    <p:anim calcmode="lin" valueType="num">
                                      <p:cBhvr>
                                        <p:cTn id="53" dur="500" fill="hold"/>
                                        <p:tgtEl>
                                          <p:spTgt spid="11"/>
                                        </p:tgtEl>
                                        <p:attrNameLst>
                                          <p:attrName>ppt_h</p:attrName>
                                        </p:attrNameLst>
                                      </p:cBhvr>
                                      <p:tavLst>
                                        <p:tav tm="0">
                                          <p:val>
                                            <p:fltVal val="0"/>
                                          </p:val>
                                        </p:tav>
                                        <p:tav tm="100000">
                                          <p:val>
                                            <p:strVal val="#ppt_h"/>
                                          </p:val>
                                        </p:tav>
                                      </p:tavLst>
                                    </p:anim>
                                    <p:animEffect transition="in" filter="fade">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6" grpId="0" bldLvl="0" animBg="1"/>
      <p:bldP spid="32" grpId="0"/>
      <p:bldP spid="33" grpId="0"/>
      <p:bldP spid="40" grpId="0"/>
      <p:bldP spid="3" grpId="0" bldLvl="0" animBg="1"/>
      <p:bldP spid="13" grpId="0" bldLvl="0" animBg="1"/>
      <p:bldP spid="8" grpId="0" bldLvl="0" animBg="1"/>
      <p:bldP spid="11"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40" y="1206500"/>
            <a:ext cx="12192000" cy="4445000"/>
          </a:xfrm>
          <a:prstGeom prst="rect">
            <a:avLst/>
          </a:prstGeom>
        </p:spPr>
      </p:pic>
      <p:sp>
        <p:nvSpPr>
          <p:cNvPr id="52" name="椭圆 51"/>
          <p:cNvSpPr/>
          <p:nvPr/>
        </p:nvSpPr>
        <p:spPr>
          <a:xfrm>
            <a:off x="9427048" y="4827318"/>
            <a:ext cx="1504669" cy="1504669"/>
          </a:xfrm>
          <a:prstGeom prst="ellipse">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12" name="椭圆 11"/>
          <p:cNvSpPr/>
          <p:nvPr/>
        </p:nvSpPr>
        <p:spPr>
          <a:xfrm>
            <a:off x="10931749" y="1665650"/>
            <a:ext cx="381000" cy="38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6" name="椭圆 5"/>
          <p:cNvSpPr/>
          <p:nvPr/>
        </p:nvSpPr>
        <p:spPr>
          <a:xfrm rot="775672">
            <a:off x="2347317" y="2024408"/>
            <a:ext cx="2171700" cy="2171700"/>
          </a:xfrm>
          <a:prstGeom prst="ellipse">
            <a:avLst/>
          </a:prstGeom>
          <a:blipFill dpi="0" rotWithShape="1">
            <a:blip r:embed="rId4">
              <a:extLst>
                <a:ext uri="{BEBA8EAE-BF5A-486C-A8C5-ECC9F3942E4B}">
                  <a14:imgProps xmlns:a14="http://schemas.microsoft.com/office/drawing/2010/main">
                    <a14:imgLayer r:embed="rId5">
                      <a14:imgEffect>
                        <a14:brightnessContrast bright="5000"/>
                      </a14:imgEffect>
                    </a14:imgLayer>
                  </a14:imgProps>
                </a:ext>
              </a:extLst>
            </a:blip>
            <a:srcRect/>
            <a:stretch>
              <a:fillRect l="-50000" t="-3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14" name="椭圆 13"/>
          <p:cNvSpPr/>
          <p:nvPr/>
        </p:nvSpPr>
        <p:spPr>
          <a:xfrm flipV="1">
            <a:off x="538355" y="2834465"/>
            <a:ext cx="187325" cy="187325"/>
          </a:xfrm>
          <a:prstGeom prst="ellipse">
            <a:avLst/>
          </a:prstGeom>
          <a:solidFill>
            <a:srgbClr val="388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32" name="文本框 31"/>
          <p:cNvSpPr txBox="1"/>
          <p:nvPr/>
        </p:nvSpPr>
        <p:spPr>
          <a:xfrm>
            <a:off x="2849177" y="2480800"/>
            <a:ext cx="8044405" cy="1292662"/>
          </a:xfrm>
          <a:prstGeom prst="rect">
            <a:avLst/>
          </a:prstGeom>
          <a:noFill/>
        </p:spPr>
        <p:txBody>
          <a:bodyPr wrap="square" lIns="0" tIns="0" rIns="0" bIns="0" rtlCol="0">
            <a:spAutoFit/>
          </a:bodyPr>
          <a:lstStyle/>
          <a:p>
            <a:pPr algn="ctr"/>
            <a:r>
              <a:rPr lang="en-US" altLang="zh-CN" sz="8400" dirty="0">
                <a:solidFill>
                  <a:schemeClr val="bg1"/>
                </a:solidFill>
                <a:effectLst>
                  <a:outerShdw blurRad="38100" dist="38100" dir="2700000" algn="tl">
                    <a:srgbClr val="000000">
                      <a:alpha val="43137"/>
                    </a:srgbClr>
                  </a:outerShdw>
                </a:effectLst>
                <a:latin typeface="Arial Black" panose="020B0A04020102020204" pitchFamily="34" charset="0"/>
                <a:ea typeface="包图粗黑体" panose="02000800000000000000" pitchFamily="2" charset="-122"/>
              </a:rPr>
              <a:t>THANK YOU!</a:t>
            </a:r>
            <a:endParaRPr lang="zh-CN" altLang="en-US" sz="8400" dirty="0">
              <a:solidFill>
                <a:schemeClr val="bg1"/>
              </a:solidFill>
              <a:effectLst>
                <a:outerShdw blurRad="38100" dist="38100" dir="2700000" algn="tl">
                  <a:srgbClr val="000000">
                    <a:alpha val="43137"/>
                  </a:srgbClr>
                </a:outerShdw>
              </a:effectLst>
              <a:latin typeface="Arial Black" panose="020B0A04020102020204" pitchFamily="34" charset="0"/>
              <a:ea typeface="包图粗黑体" panose="02000800000000000000" pitchFamily="2" charset="-122"/>
            </a:endParaRPr>
          </a:p>
        </p:txBody>
      </p:sp>
      <p:sp>
        <p:nvSpPr>
          <p:cNvPr id="33" name="文本框 32"/>
          <p:cNvSpPr txBox="1"/>
          <p:nvPr/>
        </p:nvSpPr>
        <p:spPr>
          <a:xfrm>
            <a:off x="7710666" y="4201365"/>
            <a:ext cx="2871159" cy="369332"/>
          </a:xfrm>
          <a:prstGeom prst="rect">
            <a:avLst/>
          </a:prstGeom>
          <a:noFill/>
        </p:spPr>
        <p:txBody>
          <a:bodyPr wrap="square" lIns="0" tIns="0" rIns="0" bIns="0" rtlCol="0">
            <a:spAutoFit/>
          </a:bodyPr>
          <a:lstStyle/>
          <a:p>
            <a:pPr algn="dist"/>
            <a:r>
              <a:rPr lang="sk-SK" altLang="zh-CN" sz="2400" b="1" cap="all" dirty="0" smtClean="0">
                <a:solidFill>
                  <a:schemeClr val="bg1"/>
                </a:solidFill>
                <a:effectLst>
                  <a:outerShdw blurRad="50800" dist="38100" dir="2700000" algn="tl" rotWithShape="0">
                    <a:prstClr val="black">
                      <a:alpha val="40000"/>
                    </a:prstClr>
                  </a:outerShdw>
                </a:effectLst>
                <a:latin typeface="Arial Unicode MS" panose="020B0604020202020204" pitchFamily="34" charset="-122"/>
                <a:ea typeface="Arial Unicode MS" panose="020B0604020202020204" pitchFamily="34" charset="-122"/>
                <a:cs typeface="Arial Unicode MS" panose="020B0604020202020204" pitchFamily="34" charset="-122"/>
              </a:rPr>
              <a:t>WWW.HYRITE.EU</a:t>
            </a:r>
            <a:endParaRPr lang="en-US" altLang="zh-CN" sz="2400" b="1" cap="all" dirty="0">
              <a:solidFill>
                <a:schemeClr val="bg1"/>
              </a:solidFill>
              <a:effectLst>
                <a:outerShdw blurRad="50800" dist="38100" dir="2700000" algn="tl" rotWithShape="0">
                  <a:prstClr val="black">
                    <a:alpha val="40000"/>
                  </a:prstClr>
                </a:outerShdw>
              </a:effectLst>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 name="等腰三角形 2"/>
          <p:cNvSpPr/>
          <p:nvPr/>
        </p:nvSpPr>
        <p:spPr>
          <a:xfrm rot="5400000">
            <a:off x="7306089" y="4281727"/>
            <a:ext cx="241954" cy="208581"/>
          </a:xfrm>
          <a:prstGeom prst="triangl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50800" dist="38100" dir="2700000" algn="tl" rotWithShape="0">
                  <a:prstClr val="black">
                    <a:alpha val="40000"/>
                  </a:prstClr>
                </a:outerShdw>
              </a:effectLst>
            </a:endParaRPr>
          </a:p>
        </p:txBody>
      </p:sp>
      <p:sp>
        <p:nvSpPr>
          <p:cNvPr id="13" name="椭圆 12"/>
          <p:cNvSpPr/>
          <p:nvPr/>
        </p:nvSpPr>
        <p:spPr>
          <a:xfrm>
            <a:off x="2001000" y="3333531"/>
            <a:ext cx="987526" cy="1011604"/>
          </a:xfrm>
          <a:prstGeom prst="ellipse">
            <a:avLst/>
          </a:prstGeom>
          <a:noFill/>
          <a:ln w="254000">
            <a:solidFill>
              <a:schemeClr val="accent1">
                <a:lumMod val="75000"/>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grpSp>
        <p:nvGrpSpPr>
          <p:cNvPr id="2" name="组合 1"/>
          <p:cNvGrpSpPr/>
          <p:nvPr/>
        </p:nvGrpSpPr>
        <p:grpSpPr>
          <a:xfrm>
            <a:off x="-33994" y="499125"/>
            <a:ext cx="12238634" cy="5921019"/>
            <a:chOff x="-33994" y="499125"/>
            <a:chExt cx="12238634" cy="5921019"/>
          </a:xfrm>
        </p:grpSpPr>
        <p:cxnSp>
          <p:nvCxnSpPr>
            <p:cNvPr id="7" name="直接连接符 6"/>
            <p:cNvCxnSpPr/>
            <p:nvPr/>
          </p:nvCxnSpPr>
          <p:spPr>
            <a:xfrm>
              <a:off x="3981000" y="499125"/>
              <a:ext cx="8223640" cy="0"/>
            </a:xfrm>
            <a:prstGeom prst="line">
              <a:avLst/>
            </a:prstGeom>
            <a:ln w="127000">
              <a:gradFill flip="none" rotWithShape="1">
                <a:gsLst>
                  <a:gs pos="0">
                    <a:srgbClr val="2D7CDB"/>
                  </a:gs>
                  <a:gs pos="100000">
                    <a:srgbClr val="2D7CDB">
                      <a:alpha val="0"/>
                    </a:srgbClr>
                  </a:gs>
                </a:gsLst>
                <a:lin ang="10800000" scaled="1"/>
                <a:tileRect/>
              </a:gradFill>
            </a:ln>
          </p:spPr>
          <p:style>
            <a:lnRef idx="1">
              <a:schemeClr val="accent1"/>
            </a:lnRef>
            <a:fillRef idx="0">
              <a:schemeClr val="accent1"/>
            </a:fillRef>
            <a:effectRef idx="0">
              <a:schemeClr val="accent1"/>
            </a:effectRef>
            <a:fontRef idx="minor">
              <a:schemeClr val="tx1"/>
            </a:fontRef>
          </p:style>
        </p:cxnSp>
        <p:grpSp>
          <p:nvGrpSpPr>
            <p:cNvPr id="42" name="组合 41"/>
            <p:cNvGrpSpPr/>
            <p:nvPr/>
          </p:nvGrpSpPr>
          <p:grpSpPr>
            <a:xfrm>
              <a:off x="11461546" y="6215751"/>
              <a:ext cx="194079" cy="204393"/>
              <a:chOff x="11470877" y="363591"/>
              <a:chExt cx="194079" cy="204393"/>
            </a:xfrm>
          </p:grpSpPr>
          <p:sp>
            <p:nvSpPr>
              <p:cNvPr id="43" name="椭圆 42"/>
              <p:cNvSpPr>
                <a:spLocks noChangeAspect="1"/>
              </p:cNvSpPr>
              <p:nvPr/>
            </p:nvSpPr>
            <p:spPr>
              <a:xfrm>
                <a:off x="11470877" y="363591"/>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44" name="椭圆 43"/>
              <p:cNvSpPr>
                <a:spLocks noChangeAspect="1"/>
              </p:cNvSpPr>
              <p:nvPr/>
            </p:nvSpPr>
            <p:spPr>
              <a:xfrm>
                <a:off x="11539539" y="363591"/>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45" name="椭圆 44"/>
              <p:cNvSpPr>
                <a:spLocks noChangeAspect="1"/>
              </p:cNvSpPr>
              <p:nvPr/>
            </p:nvSpPr>
            <p:spPr>
              <a:xfrm>
                <a:off x="11608201" y="363591"/>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46" name="椭圆 45"/>
              <p:cNvSpPr>
                <a:spLocks noChangeAspect="1"/>
              </p:cNvSpPr>
              <p:nvPr/>
            </p:nvSpPr>
            <p:spPr>
              <a:xfrm>
                <a:off x="11470877" y="437410"/>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47" name="椭圆 46"/>
              <p:cNvSpPr>
                <a:spLocks noChangeAspect="1"/>
              </p:cNvSpPr>
              <p:nvPr/>
            </p:nvSpPr>
            <p:spPr>
              <a:xfrm>
                <a:off x="11539539" y="437410"/>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48" name="椭圆 47"/>
              <p:cNvSpPr>
                <a:spLocks noChangeAspect="1"/>
              </p:cNvSpPr>
              <p:nvPr/>
            </p:nvSpPr>
            <p:spPr>
              <a:xfrm>
                <a:off x="11608201" y="437410"/>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49" name="椭圆 48"/>
              <p:cNvSpPr>
                <a:spLocks noChangeAspect="1"/>
              </p:cNvSpPr>
              <p:nvPr/>
            </p:nvSpPr>
            <p:spPr>
              <a:xfrm>
                <a:off x="11470877" y="511229"/>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50" name="椭圆 49"/>
              <p:cNvSpPr>
                <a:spLocks noChangeAspect="1"/>
              </p:cNvSpPr>
              <p:nvPr/>
            </p:nvSpPr>
            <p:spPr>
              <a:xfrm>
                <a:off x="11539539" y="511229"/>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51" name="椭圆 50"/>
              <p:cNvSpPr>
                <a:spLocks noChangeAspect="1"/>
              </p:cNvSpPr>
              <p:nvPr/>
            </p:nvSpPr>
            <p:spPr>
              <a:xfrm>
                <a:off x="11608201" y="511229"/>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grpSp>
        <p:cxnSp>
          <p:nvCxnSpPr>
            <p:cNvPr id="53" name="直接连接符 52"/>
            <p:cNvCxnSpPr/>
            <p:nvPr/>
          </p:nvCxnSpPr>
          <p:spPr>
            <a:xfrm>
              <a:off x="-33994" y="6391925"/>
              <a:ext cx="9335977" cy="0"/>
            </a:xfrm>
            <a:prstGeom prst="line">
              <a:avLst/>
            </a:prstGeom>
            <a:ln w="127000">
              <a:gradFill flip="none" rotWithShape="1">
                <a:gsLst>
                  <a:gs pos="0">
                    <a:srgbClr val="2D7CDB"/>
                  </a:gs>
                  <a:gs pos="100000">
                    <a:srgbClr val="2D7CDB">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grpSp>
      <p:pic>
        <p:nvPicPr>
          <p:cNvPr id="4" name="图片 3" descr="英文logo"/>
          <p:cNvPicPr>
            <a:picLocks noChangeAspect="1"/>
          </p:cNvPicPr>
          <p:nvPr>
            <p:custDataLst>
              <p:tags r:id="rId1"/>
            </p:custDataLst>
          </p:nvPr>
        </p:nvPicPr>
        <p:blipFill>
          <a:blip r:embed="rId6"/>
          <a:stretch>
            <a:fillRect/>
          </a:stretch>
        </p:blipFill>
        <p:spPr>
          <a:xfrm>
            <a:off x="404495" y="201930"/>
            <a:ext cx="1868170" cy="5949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advTm="3000">
        <p14:shred dir="out"/>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1000"/>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32"/>
                                        </p:tgtEl>
                                        <p:attrNameLst>
                                          <p:attrName>style.visibility</p:attrName>
                                        </p:attrNameLst>
                                      </p:cBhvr>
                                      <p:to>
                                        <p:strVal val="visible"/>
                                      </p:to>
                                    </p:set>
                                    <p:anim calcmode="lin" valueType="num">
                                      <p:cBhvr>
                                        <p:cTn id="32"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32"/>
                                        </p:tgtEl>
                                        <p:attrNameLst>
                                          <p:attrName>ppt_y</p:attrName>
                                        </p:attrNameLst>
                                      </p:cBhvr>
                                      <p:tavLst>
                                        <p:tav tm="0">
                                          <p:val>
                                            <p:strVal val="#ppt_y"/>
                                          </p:val>
                                        </p:tav>
                                        <p:tav tm="100000">
                                          <p:val>
                                            <p:strVal val="#ppt_y"/>
                                          </p:val>
                                        </p:tav>
                                      </p:tavLst>
                                    </p:anim>
                                    <p:anim calcmode="lin" valueType="num">
                                      <p:cBhvr>
                                        <p:cTn id="34"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32"/>
                                        </p:tgtEl>
                                      </p:cBhvr>
                                    </p:animEffect>
                                  </p:childTnLst>
                                </p:cTn>
                              </p:par>
                            </p:childTnLst>
                          </p:cTn>
                        </p:par>
                        <p:par>
                          <p:cTn id="37" fill="hold">
                            <p:stCondLst>
                              <p:cond delay="1950"/>
                            </p:stCondLst>
                            <p:childTnLst>
                              <p:par>
                                <p:cTn id="38" presetID="2" presetClass="entr" presetSubtype="8"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0-#ppt_w/2"/>
                                          </p:val>
                                        </p:tav>
                                        <p:tav tm="100000">
                                          <p:val>
                                            <p:strVal val="#ppt_x"/>
                                          </p:val>
                                        </p:tav>
                                      </p:tavLst>
                                    </p:anim>
                                    <p:anim calcmode="lin" valueType="num">
                                      <p:cBhvr additive="base">
                                        <p:cTn id="41" dur="500" fill="hold"/>
                                        <p:tgtEl>
                                          <p:spTgt spid="3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additive="base">
                                        <p:cTn id="44" dur="500" fill="hold"/>
                                        <p:tgtEl>
                                          <p:spTgt spid="3"/>
                                        </p:tgtEl>
                                        <p:attrNameLst>
                                          <p:attrName>ppt_x</p:attrName>
                                        </p:attrNameLst>
                                      </p:cBhvr>
                                      <p:tavLst>
                                        <p:tav tm="0">
                                          <p:val>
                                            <p:strVal val="0-#ppt_w/2"/>
                                          </p:val>
                                        </p:tav>
                                        <p:tav tm="100000">
                                          <p:val>
                                            <p:strVal val="#ppt_x"/>
                                          </p:val>
                                        </p:tav>
                                      </p:tavLst>
                                    </p:anim>
                                    <p:anim calcmode="lin" valueType="num">
                                      <p:cBhvr additive="base">
                                        <p:cTn id="45"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6" grpId="0" animBg="1"/>
      <p:bldP spid="14" grpId="0" animBg="1"/>
      <p:bldP spid="32" grpId="0"/>
      <p:bldP spid="33" grpId="0"/>
      <p:bldP spid="3" grpId="0" bldLvl="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33994" y="499125"/>
            <a:ext cx="12238634" cy="5921019"/>
            <a:chOff x="-33994" y="499125"/>
            <a:chExt cx="12238634" cy="5921019"/>
          </a:xfrm>
        </p:grpSpPr>
        <p:cxnSp>
          <p:nvCxnSpPr>
            <p:cNvPr id="74" name="直接连接符 73"/>
            <p:cNvCxnSpPr/>
            <p:nvPr/>
          </p:nvCxnSpPr>
          <p:spPr>
            <a:xfrm>
              <a:off x="3981000" y="499125"/>
              <a:ext cx="8223640" cy="0"/>
            </a:xfrm>
            <a:prstGeom prst="line">
              <a:avLst/>
            </a:prstGeom>
            <a:ln w="127000">
              <a:gradFill flip="none" rotWithShape="1">
                <a:gsLst>
                  <a:gs pos="0">
                    <a:srgbClr val="2D7CDB"/>
                  </a:gs>
                  <a:gs pos="100000">
                    <a:srgbClr val="2D7CDB">
                      <a:alpha val="0"/>
                    </a:srgbClr>
                  </a:gs>
                </a:gsLst>
                <a:lin ang="10800000" scaled="1"/>
                <a:tileRect/>
              </a:gradFill>
            </a:ln>
          </p:spPr>
          <p:style>
            <a:lnRef idx="1">
              <a:schemeClr val="accent1"/>
            </a:lnRef>
            <a:fillRef idx="0">
              <a:schemeClr val="accent1"/>
            </a:fillRef>
            <a:effectRef idx="0">
              <a:schemeClr val="accent1"/>
            </a:effectRef>
            <a:fontRef idx="minor">
              <a:schemeClr val="tx1"/>
            </a:fontRef>
          </p:style>
        </p:cxnSp>
        <p:grpSp>
          <p:nvGrpSpPr>
            <p:cNvPr id="78" name="组合 77"/>
            <p:cNvGrpSpPr/>
            <p:nvPr/>
          </p:nvGrpSpPr>
          <p:grpSpPr>
            <a:xfrm>
              <a:off x="11461546" y="6215751"/>
              <a:ext cx="194079" cy="204393"/>
              <a:chOff x="11470877" y="363591"/>
              <a:chExt cx="194079" cy="204393"/>
            </a:xfrm>
          </p:grpSpPr>
          <p:sp>
            <p:nvSpPr>
              <p:cNvPr id="82" name="椭圆 81"/>
              <p:cNvSpPr>
                <a:spLocks noChangeAspect="1"/>
              </p:cNvSpPr>
              <p:nvPr/>
            </p:nvSpPr>
            <p:spPr>
              <a:xfrm>
                <a:off x="11470877" y="363591"/>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83" name="椭圆 82"/>
              <p:cNvSpPr>
                <a:spLocks noChangeAspect="1"/>
              </p:cNvSpPr>
              <p:nvPr/>
            </p:nvSpPr>
            <p:spPr>
              <a:xfrm>
                <a:off x="11539539" y="363591"/>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84" name="椭圆 83"/>
              <p:cNvSpPr>
                <a:spLocks noChangeAspect="1"/>
              </p:cNvSpPr>
              <p:nvPr/>
            </p:nvSpPr>
            <p:spPr>
              <a:xfrm>
                <a:off x="11608201" y="363591"/>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85" name="椭圆 84"/>
              <p:cNvSpPr>
                <a:spLocks noChangeAspect="1"/>
              </p:cNvSpPr>
              <p:nvPr/>
            </p:nvSpPr>
            <p:spPr>
              <a:xfrm>
                <a:off x="11470877" y="437410"/>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86" name="椭圆 85"/>
              <p:cNvSpPr>
                <a:spLocks noChangeAspect="1"/>
              </p:cNvSpPr>
              <p:nvPr/>
            </p:nvSpPr>
            <p:spPr>
              <a:xfrm>
                <a:off x="11539539" y="437410"/>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87" name="椭圆 86"/>
              <p:cNvSpPr>
                <a:spLocks noChangeAspect="1"/>
              </p:cNvSpPr>
              <p:nvPr/>
            </p:nvSpPr>
            <p:spPr>
              <a:xfrm>
                <a:off x="11608201" y="437410"/>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88" name="椭圆 87"/>
              <p:cNvSpPr>
                <a:spLocks noChangeAspect="1"/>
              </p:cNvSpPr>
              <p:nvPr/>
            </p:nvSpPr>
            <p:spPr>
              <a:xfrm>
                <a:off x="11470877" y="511229"/>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89" name="椭圆 88"/>
              <p:cNvSpPr>
                <a:spLocks noChangeAspect="1"/>
              </p:cNvSpPr>
              <p:nvPr/>
            </p:nvSpPr>
            <p:spPr>
              <a:xfrm>
                <a:off x="11539539" y="511229"/>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90" name="椭圆 89"/>
              <p:cNvSpPr>
                <a:spLocks noChangeAspect="1"/>
              </p:cNvSpPr>
              <p:nvPr/>
            </p:nvSpPr>
            <p:spPr>
              <a:xfrm>
                <a:off x="11608201" y="511229"/>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grpSp>
        <p:cxnSp>
          <p:nvCxnSpPr>
            <p:cNvPr id="79" name="直接连接符 78"/>
            <p:cNvCxnSpPr/>
            <p:nvPr/>
          </p:nvCxnSpPr>
          <p:spPr>
            <a:xfrm>
              <a:off x="-33994" y="6391925"/>
              <a:ext cx="9335977" cy="0"/>
            </a:xfrm>
            <a:prstGeom prst="line">
              <a:avLst/>
            </a:prstGeom>
            <a:ln w="127000">
              <a:gradFill flip="none" rotWithShape="1">
                <a:gsLst>
                  <a:gs pos="0">
                    <a:srgbClr val="2D7CDB"/>
                  </a:gs>
                  <a:gs pos="100000">
                    <a:srgbClr val="2D7CDB">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p:ph type="title"/>
            <p:custDataLst>
              <p:tags r:id="rId1"/>
            </p:custDataLst>
          </p:nvPr>
        </p:nvSpPr>
        <p:spPr>
          <a:xfrm>
            <a:off x="1039494" y="2719705"/>
            <a:ext cx="5732145" cy="2992120"/>
          </a:xfrm>
          <a:noFill/>
        </p:spPr>
        <p:txBody>
          <a:bodyPr>
            <a:normAutofit/>
          </a:bodyPr>
          <a:lstStyle/>
          <a:p>
            <a:pPr>
              <a:lnSpc>
                <a:spcPct val="120000"/>
              </a:lnSpc>
            </a:pPr>
            <a:r>
              <a:rPr lang="en-US" altLang="zh-CN" sz="2200" kern="100" cap="none" dirty="0">
                <a:solidFill>
                  <a:schemeClr val="tx1"/>
                </a:solidFill>
                <a:effectLst/>
                <a:latin typeface="等线" panose="02010600030101010101" pitchFamily="2" charset="-122"/>
                <a:ea typeface="等线" panose="02010600030101010101" pitchFamily="2" charset="-122"/>
                <a:cs typeface="Arial" panose="020B0604020202020204" pitchFamily="34" charset="0"/>
              </a:rPr>
              <a:t>Welcome everyone to this presentation on the latest features of our TLG series HYRITE LED power supply. </a:t>
            </a:r>
            <a:br>
              <a:rPr lang="en-US" altLang="zh-CN" sz="2200" kern="100" cap="none" dirty="0">
                <a:solidFill>
                  <a:schemeClr val="tx1"/>
                </a:solidFill>
                <a:effectLst/>
                <a:latin typeface="等线" panose="02010600030101010101" pitchFamily="2" charset="-122"/>
                <a:ea typeface="等线" panose="02010600030101010101" pitchFamily="2" charset="-122"/>
                <a:cs typeface="Arial" panose="020B0604020202020204" pitchFamily="34" charset="0"/>
              </a:rPr>
            </a:br>
            <a:r>
              <a:rPr lang="en-US" altLang="zh-CN" sz="2200" kern="100" cap="none" dirty="0">
                <a:solidFill>
                  <a:schemeClr val="tx1"/>
                </a:solidFill>
                <a:effectLst/>
                <a:latin typeface="等线" panose="02010600030101010101" pitchFamily="2" charset="-122"/>
                <a:ea typeface="等线" panose="02010600030101010101" pitchFamily="2" charset="-122"/>
                <a:cs typeface="Arial" panose="020B0604020202020204" pitchFamily="34" charset="0"/>
              </a:rPr>
              <a:t>These innovations are designed to provide enhanced LED lighting solutions for various applications. Let's </a:t>
            </a:r>
            <a:r>
              <a:rPr lang="en-US" altLang="zh-CN" sz="2200" kern="100" cap="none" dirty="0">
                <a:solidFill>
                  <a:schemeClr val="tx1"/>
                </a:solidFill>
                <a:effectLst>
                  <a:outerShdw blurRad="38100" dist="25400" dir="5400000" algn="ctr" rotWithShape="0">
                    <a:srgbClr val="6E747A">
                      <a:alpha val="43000"/>
                    </a:srgbClr>
                  </a:outerShdw>
                </a:effectLst>
                <a:latin typeface="等线" panose="02010600030101010101" pitchFamily="2" charset="-122"/>
                <a:ea typeface="等线" panose="02010600030101010101" pitchFamily="2" charset="-122"/>
                <a:cs typeface="Arial" panose="020B0604020202020204" pitchFamily="34" charset="0"/>
              </a:rPr>
              <a:t>dive </a:t>
            </a:r>
            <a:r>
              <a:rPr lang="en-US" altLang="zh-CN" sz="2200" kern="100" cap="none" dirty="0">
                <a:solidFill>
                  <a:schemeClr val="tx1"/>
                </a:solidFill>
                <a:effectLst/>
                <a:latin typeface="等线" panose="02010600030101010101" pitchFamily="2" charset="-122"/>
                <a:ea typeface="等线" panose="02010600030101010101" pitchFamily="2" charset="-122"/>
                <a:cs typeface="Arial" panose="020B0604020202020204" pitchFamily="34" charset="0"/>
              </a:rPr>
              <a:t>in.</a:t>
            </a:r>
            <a:r>
              <a:rPr lang="zh-CN" altLang="zh-CN" sz="1800" b="1" kern="100" dirty="0">
                <a:solidFill>
                  <a:schemeClr val="tx1"/>
                </a:solidFill>
                <a:effectLst/>
                <a:latin typeface="等线" panose="02010600030101010101" pitchFamily="2" charset="-122"/>
                <a:ea typeface="等线" panose="02010600030101010101" pitchFamily="2" charset="-122"/>
                <a:cs typeface="Times New Roman" panose="02020603050405020304" charset="0"/>
              </a:rPr>
              <a:t/>
            </a:r>
            <a:br>
              <a:rPr lang="zh-CN" altLang="zh-CN" sz="1800" b="1" kern="100" dirty="0">
                <a:solidFill>
                  <a:schemeClr val="tx1"/>
                </a:solidFill>
                <a:effectLst/>
                <a:latin typeface="等线" panose="02010600030101010101" pitchFamily="2" charset="-122"/>
                <a:ea typeface="等线" panose="02010600030101010101" pitchFamily="2" charset="-122"/>
                <a:cs typeface="Times New Roman" panose="02020603050405020304" charset="0"/>
              </a:rPr>
            </a:br>
            <a:endParaRPr lang="zh-CN" altLang="zh-CN" sz="1800" b="1" kern="100" dirty="0">
              <a:solidFill>
                <a:schemeClr val="tx1"/>
              </a:solidFill>
              <a:effectLst/>
              <a:latin typeface="等线" panose="02010600030101010101" pitchFamily="2" charset="-122"/>
              <a:ea typeface="等线" panose="02010600030101010101" pitchFamily="2" charset="-122"/>
              <a:cs typeface="Times New Roman" panose="02020603050405020304" charset="0"/>
            </a:endParaRPr>
          </a:p>
        </p:txBody>
      </p:sp>
      <p:sp>
        <p:nvSpPr>
          <p:cNvPr id="3" name="内容占位符 2"/>
          <p:cNvSpPr>
            <a:spLocks noGrp="1"/>
          </p:cNvSpPr>
          <p:nvPr>
            <p:ph idx="1"/>
            <p:custDataLst>
              <p:tags r:id="rId2"/>
            </p:custDataLst>
          </p:nvPr>
        </p:nvSpPr>
        <p:spPr>
          <a:xfrm>
            <a:off x="998220" y="1705610"/>
            <a:ext cx="5116830" cy="1484630"/>
          </a:xfrm>
          <a:ln>
            <a:noFill/>
          </a:ln>
          <a:effectLst/>
          <a:scene3d>
            <a:camera prst="orthographicFront">
              <a:rot lat="0" lon="0" rev="0"/>
            </a:camera>
            <a:lightRig rig="contrasting" dir="t">
              <a:rot lat="0" lon="0" rev="1500000"/>
            </a:lightRig>
          </a:scene3d>
          <a:sp3d prstMaterial="metal">
            <a:bevelT w="88900" h="88900"/>
          </a:sp3d>
        </p:spPr>
        <p:txBody>
          <a:bodyPr>
            <a:normAutofit/>
          </a:bodyPr>
          <a:lstStyle/>
          <a:p>
            <a:pPr marL="0" indent="0">
              <a:buNone/>
            </a:pPr>
            <a:r>
              <a:rPr lang="en-US" altLang="zh-CN" sz="5400" dirty="0">
                <a:blipFill>
                  <a:blip r:embed="rId9"/>
                  <a:tile tx="0" ty="6350" sx="100000" sy="100000" flip="none" algn="b"/>
                </a:blipFill>
                <a:effectLst/>
                <a:latin typeface="Arial Black" panose="020B0A04020102020204" pitchFamily="34" charset="0"/>
                <a:cs typeface="Arial Black" panose="020B0A04020102020204" pitchFamily="34" charset="0"/>
              </a:rPr>
              <a:t>Introduction</a:t>
            </a:r>
          </a:p>
        </p:txBody>
      </p:sp>
      <p:pic>
        <p:nvPicPr>
          <p:cNvPr id="6" name="图片 5"/>
          <p:cNvPicPr>
            <a:picLocks noChangeAspect="1"/>
          </p:cNvPicPr>
          <p:nvPr>
            <p:custDataLst>
              <p:tags r:id="rId3"/>
            </p:custDataLst>
          </p:nvPr>
        </p:nvPicPr>
        <p:blipFill>
          <a:blip r:embed="rId10">
            <a:extLst>
              <a:ext uri="{28A0092B-C50C-407E-A947-70E740481C1C}">
                <a14:useLocalDpi xmlns:a14="http://schemas.microsoft.com/office/drawing/2010/main" val="0"/>
              </a:ext>
            </a:extLst>
          </a:blip>
          <a:stretch>
            <a:fillRect/>
          </a:stretch>
        </p:blipFill>
        <p:spPr>
          <a:xfrm>
            <a:off x="6771640" y="1295400"/>
            <a:ext cx="4383405" cy="4072255"/>
          </a:xfrm>
          <a:prstGeom prst="rect">
            <a:avLst/>
          </a:prstGeom>
        </p:spPr>
      </p:pic>
      <p:sp>
        <p:nvSpPr>
          <p:cNvPr id="8" name="等腰三角形 7"/>
          <p:cNvSpPr/>
          <p:nvPr>
            <p:custDataLst>
              <p:tags r:id="rId4"/>
            </p:custDataLst>
          </p:nvPr>
        </p:nvSpPr>
        <p:spPr>
          <a:xfrm rot="5400000">
            <a:off x="853440" y="2926131"/>
            <a:ext cx="173355" cy="149225"/>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descr="英文logo"/>
          <p:cNvPicPr>
            <a:picLocks noChangeAspect="1"/>
          </p:cNvPicPr>
          <p:nvPr>
            <p:custDataLst>
              <p:tags r:id="rId5"/>
            </p:custDataLst>
          </p:nvPr>
        </p:nvPicPr>
        <p:blipFill>
          <a:blip r:embed="rId11"/>
          <a:stretch>
            <a:fillRect/>
          </a:stretch>
        </p:blipFill>
        <p:spPr>
          <a:xfrm>
            <a:off x="404495" y="201930"/>
            <a:ext cx="1868170" cy="594995"/>
          </a:xfrm>
          <a:prstGeom prst="rect">
            <a:avLst/>
          </a:prstGeom>
        </p:spPr>
      </p:pic>
      <p:sp>
        <p:nvSpPr>
          <p:cNvPr id="20" name="等腰三角形 19">
            <a:extLst>
              <a:ext uri="{FF2B5EF4-FFF2-40B4-BE49-F238E27FC236}">
                <a16:creationId xmlns:a16="http://schemas.microsoft.com/office/drawing/2014/main" xmlns="" id="{D91E7872-F8F1-4F89-8C7D-EE1FF5E103C7}"/>
              </a:ext>
            </a:extLst>
          </p:cNvPr>
          <p:cNvSpPr/>
          <p:nvPr>
            <p:custDataLst>
              <p:tags r:id="rId6"/>
            </p:custDataLst>
          </p:nvPr>
        </p:nvSpPr>
        <p:spPr>
          <a:xfrm rot="5400000">
            <a:off x="831166" y="4142662"/>
            <a:ext cx="173355" cy="149225"/>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3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par>
                                <p:cTn id="8" presetID="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0-#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0-#ppt_w/2"/>
                                          </p:val>
                                        </p:tav>
                                        <p:tav tm="100000">
                                          <p:val>
                                            <p:strVal val="#ppt_x"/>
                                          </p:val>
                                        </p:tav>
                                      </p:tavLst>
                                    </p:anim>
                                    <p:anim calcmode="lin" valueType="num">
                                      <p:cBhvr additive="base">
                                        <p:cTn id="15"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20"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33994" y="499125"/>
            <a:ext cx="12238634" cy="5921019"/>
            <a:chOff x="-33994" y="499125"/>
            <a:chExt cx="12238634" cy="5921019"/>
          </a:xfrm>
        </p:grpSpPr>
        <p:cxnSp>
          <p:nvCxnSpPr>
            <p:cNvPr id="74" name="直接连接符 73"/>
            <p:cNvCxnSpPr/>
            <p:nvPr/>
          </p:nvCxnSpPr>
          <p:spPr>
            <a:xfrm>
              <a:off x="3981000" y="499125"/>
              <a:ext cx="8223640" cy="0"/>
            </a:xfrm>
            <a:prstGeom prst="line">
              <a:avLst/>
            </a:prstGeom>
            <a:ln w="127000">
              <a:gradFill flip="none" rotWithShape="1">
                <a:gsLst>
                  <a:gs pos="0">
                    <a:srgbClr val="2D7CDB"/>
                  </a:gs>
                  <a:gs pos="100000">
                    <a:srgbClr val="2D7CDB">
                      <a:alpha val="0"/>
                    </a:srgbClr>
                  </a:gs>
                </a:gsLst>
                <a:lin ang="10800000" scaled="1"/>
                <a:tileRect/>
              </a:gradFill>
            </a:ln>
          </p:spPr>
          <p:style>
            <a:lnRef idx="1">
              <a:schemeClr val="accent1"/>
            </a:lnRef>
            <a:fillRef idx="0">
              <a:schemeClr val="accent1"/>
            </a:fillRef>
            <a:effectRef idx="0">
              <a:schemeClr val="accent1"/>
            </a:effectRef>
            <a:fontRef idx="minor">
              <a:schemeClr val="tx1"/>
            </a:fontRef>
          </p:style>
        </p:cxnSp>
        <p:grpSp>
          <p:nvGrpSpPr>
            <p:cNvPr id="78" name="组合 77"/>
            <p:cNvGrpSpPr/>
            <p:nvPr/>
          </p:nvGrpSpPr>
          <p:grpSpPr>
            <a:xfrm>
              <a:off x="11461546" y="6215751"/>
              <a:ext cx="194079" cy="204393"/>
              <a:chOff x="11470877" y="363591"/>
              <a:chExt cx="194079" cy="204393"/>
            </a:xfrm>
          </p:grpSpPr>
          <p:sp>
            <p:nvSpPr>
              <p:cNvPr id="82" name="椭圆 81"/>
              <p:cNvSpPr>
                <a:spLocks noChangeAspect="1"/>
              </p:cNvSpPr>
              <p:nvPr/>
            </p:nvSpPr>
            <p:spPr>
              <a:xfrm>
                <a:off x="11470877" y="363591"/>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83" name="椭圆 82"/>
              <p:cNvSpPr>
                <a:spLocks noChangeAspect="1"/>
              </p:cNvSpPr>
              <p:nvPr/>
            </p:nvSpPr>
            <p:spPr>
              <a:xfrm>
                <a:off x="11539539" y="363591"/>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84" name="椭圆 83"/>
              <p:cNvSpPr>
                <a:spLocks noChangeAspect="1"/>
              </p:cNvSpPr>
              <p:nvPr/>
            </p:nvSpPr>
            <p:spPr>
              <a:xfrm>
                <a:off x="11608201" y="363591"/>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85" name="椭圆 84"/>
              <p:cNvSpPr>
                <a:spLocks noChangeAspect="1"/>
              </p:cNvSpPr>
              <p:nvPr/>
            </p:nvSpPr>
            <p:spPr>
              <a:xfrm>
                <a:off x="11470877" y="437410"/>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86" name="椭圆 85"/>
              <p:cNvSpPr>
                <a:spLocks noChangeAspect="1"/>
              </p:cNvSpPr>
              <p:nvPr/>
            </p:nvSpPr>
            <p:spPr>
              <a:xfrm>
                <a:off x="11539539" y="437410"/>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87" name="椭圆 86"/>
              <p:cNvSpPr>
                <a:spLocks noChangeAspect="1"/>
              </p:cNvSpPr>
              <p:nvPr/>
            </p:nvSpPr>
            <p:spPr>
              <a:xfrm>
                <a:off x="11608201" y="437410"/>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88" name="椭圆 87"/>
              <p:cNvSpPr>
                <a:spLocks noChangeAspect="1"/>
              </p:cNvSpPr>
              <p:nvPr/>
            </p:nvSpPr>
            <p:spPr>
              <a:xfrm>
                <a:off x="11470877" y="511229"/>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89" name="椭圆 88"/>
              <p:cNvSpPr>
                <a:spLocks noChangeAspect="1"/>
              </p:cNvSpPr>
              <p:nvPr/>
            </p:nvSpPr>
            <p:spPr>
              <a:xfrm>
                <a:off x="11539539" y="511229"/>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90" name="椭圆 89"/>
              <p:cNvSpPr>
                <a:spLocks noChangeAspect="1"/>
              </p:cNvSpPr>
              <p:nvPr/>
            </p:nvSpPr>
            <p:spPr>
              <a:xfrm>
                <a:off x="11608201" y="511229"/>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grpSp>
        <p:cxnSp>
          <p:nvCxnSpPr>
            <p:cNvPr id="79" name="直接连接符 78"/>
            <p:cNvCxnSpPr/>
            <p:nvPr/>
          </p:nvCxnSpPr>
          <p:spPr>
            <a:xfrm>
              <a:off x="-33994" y="6391925"/>
              <a:ext cx="9335977" cy="0"/>
            </a:xfrm>
            <a:prstGeom prst="line">
              <a:avLst/>
            </a:prstGeom>
            <a:ln w="127000">
              <a:gradFill flip="none" rotWithShape="1">
                <a:gsLst>
                  <a:gs pos="0">
                    <a:srgbClr val="2D7CDB"/>
                  </a:gs>
                  <a:gs pos="100000">
                    <a:srgbClr val="2D7CDB">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4" name="标题 3"/>
          <p:cNvSpPr>
            <a:spLocks noGrp="1"/>
          </p:cNvSpPr>
          <p:nvPr>
            <p:ph type="title"/>
            <p:custDataLst>
              <p:tags r:id="rId1"/>
            </p:custDataLst>
          </p:nvPr>
        </p:nvSpPr>
        <p:spPr>
          <a:xfrm>
            <a:off x="2076767" y="951900"/>
            <a:ext cx="8534400" cy="1507067"/>
          </a:xfrm>
          <a:ln>
            <a:noFill/>
          </a:ln>
          <a:effectLst/>
          <a:scene3d>
            <a:camera prst="orthographicFront">
              <a:rot lat="0" lon="0" rev="0"/>
            </a:camera>
            <a:lightRig rig="contrasting" dir="t">
              <a:rot lat="0" lon="0" rev="1500000"/>
            </a:lightRig>
          </a:scene3d>
          <a:sp3d prstMaterial="metal">
            <a:bevelT w="88900" h="88900"/>
          </a:sp3d>
        </p:spPr>
        <p:txBody>
          <a:bodyPr/>
          <a:lstStyle/>
          <a:p>
            <a:r>
              <a:rPr lang="en-US" altLang="zh-CN" dirty="0">
                <a:blipFill>
                  <a:blip r:embed="rId8"/>
                  <a:tile tx="0" ty="6350" sx="100000" sy="100000" flip="none" algn="b"/>
                </a:blipFill>
                <a:latin typeface="Arial Black" panose="020B0A04020102020204" pitchFamily="34" charset="0"/>
                <a:cs typeface="Arial Black" panose="020B0A04020102020204" pitchFamily="34" charset="0"/>
              </a:rPr>
              <a:t>Star-Link Power Supplies</a:t>
            </a:r>
          </a:p>
        </p:txBody>
      </p:sp>
      <p:sp>
        <p:nvSpPr>
          <p:cNvPr id="5" name="内容占位符 4"/>
          <p:cNvSpPr>
            <a:spLocks noGrp="1"/>
          </p:cNvSpPr>
          <p:nvPr>
            <p:ph idx="1"/>
            <p:custDataLst>
              <p:tags r:id="rId2"/>
            </p:custDataLst>
          </p:nvPr>
        </p:nvSpPr>
        <p:spPr>
          <a:xfrm>
            <a:off x="2398657" y="5055871"/>
            <a:ext cx="7404760" cy="995124"/>
          </a:xfrm>
        </p:spPr>
        <p:txBody>
          <a:bodyPr anchor="t">
            <a:normAutofit lnSpcReduction="10000"/>
          </a:bodyPr>
          <a:lstStyle/>
          <a:p>
            <a:pPr marL="0" indent="0">
              <a:buNone/>
            </a:pPr>
            <a:r>
              <a:rPr lang="en-US" altLang="zh-CN" sz="1800" b="1" kern="100" dirty="0">
                <a:solidFill>
                  <a:srgbClr val="2B96CC"/>
                </a:solidFill>
                <a:effectLst/>
                <a:latin typeface="等线" panose="02010600030101010101" pitchFamily="2" charset="-122"/>
                <a:ea typeface="等线" panose="02010600030101010101" pitchFamily="2" charset="-122"/>
                <a:cs typeface="Times New Roman" panose="02020603050405020304" charset="0"/>
              </a:rPr>
              <a:t>Parallel Connection</a:t>
            </a:r>
            <a:r>
              <a:rPr lang="en-US" altLang="zh-CN" sz="1800" kern="100" dirty="0">
                <a:effectLst/>
                <a:latin typeface="等线" panose="02010600030101010101" pitchFamily="2" charset="-122"/>
                <a:ea typeface="等线" panose="02010600030101010101" pitchFamily="2" charset="-122"/>
                <a:cs typeface="Times New Roman" panose="02020603050405020304" charset="0"/>
              </a:rPr>
              <a:t>: Our power supplies support parallel connection, allowing the outputs of multiple units to be connected (+ to +, - to -). This flexibility enables them to be installed anywhere in an application.</a:t>
            </a:r>
            <a:endParaRPr lang="zh-CN" altLang="zh-CN" sz="1800" kern="100" dirty="0">
              <a:effectLst/>
              <a:latin typeface="等线" panose="02010600030101010101" pitchFamily="2" charset="-122"/>
              <a:ea typeface="等线" panose="02010600030101010101" pitchFamily="2" charset="-122"/>
              <a:cs typeface="Times New Roman" panose="02020603050405020304" charset="0"/>
            </a:endParaRPr>
          </a:p>
          <a:p>
            <a:pPr marL="0" indent="0">
              <a:buNone/>
            </a:pPr>
            <a:endParaRPr lang="zh-CN" altLang="en-US" dirty="0"/>
          </a:p>
        </p:txBody>
      </p:sp>
      <p:pic>
        <p:nvPicPr>
          <p:cNvPr id="7" name="Picture 3"/>
          <p:cNvPicPr/>
          <p:nvPr>
            <p:custDataLst>
              <p:tags r:id="rId3"/>
            </p:custDataLst>
          </p:nvPr>
        </p:nvPicPr>
        <p:blipFill rotWithShape="1">
          <a:blip r:embed="rId9" cstate="print">
            <a:extLst>
              <a:ext uri="{28A0092B-C50C-407E-A947-70E740481C1C}">
                <a14:useLocalDpi xmlns:a14="http://schemas.microsoft.com/office/drawing/2010/main" val="0"/>
              </a:ext>
            </a:extLst>
          </a:blip>
          <a:srcRect t="1106" b="66435"/>
          <a:stretch>
            <a:fillRect/>
          </a:stretch>
        </p:blipFill>
        <p:spPr bwMode="auto">
          <a:xfrm>
            <a:off x="2784906" y="2013339"/>
            <a:ext cx="6245337" cy="2863400"/>
          </a:xfrm>
          <a:prstGeom prst="rect">
            <a:avLst/>
          </a:prstGeom>
          <a:noFill/>
          <a:ln>
            <a:noFill/>
          </a:ln>
        </p:spPr>
      </p:pic>
      <p:sp>
        <p:nvSpPr>
          <p:cNvPr id="8" name="等腰三角形 7"/>
          <p:cNvSpPr/>
          <p:nvPr>
            <p:custDataLst>
              <p:tags r:id="rId4"/>
            </p:custDataLst>
          </p:nvPr>
        </p:nvSpPr>
        <p:spPr>
          <a:xfrm rot="5400000">
            <a:off x="2213958" y="5139593"/>
            <a:ext cx="173355" cy="149225"/>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英文logo"/>
          <p:cNvPicPr>
            <a:picLocks noChangeAspect="1"/>
          </p:cNvPicPr>
          <p:nvPr>
            <p:custDataLst>
              <p:tags r:id="rId5"/>
            </p:custDataLst>
          </p:nvPr>
        </p:nvPicPr>
        <p:blipFill>
          <a:blip r:embed="rId10"/>
          <a:stretch>
            <a:fillRect/>
          </a:stretch>
        </p:blipFill>
        <p:spPr>
          <a:xfrm>
            <a:off x="404495" y="201930"/>
            <a:ext cx="1868170" cy="594995"/>
          </a:xfrm>
          <a:prstGeom prst="rect">
            <a:avLst/>
          </a:prstGeom>
        </p:spPr>
      </p:pic>
    </p:spTree>
  </p:cSld>
  <p:clrMapOvr>
    <a:masterClrMapping/>
  </p:clrMapOvr>
  <p:transition spd="slow" advTm="3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par>
                                <p:cTn id="8" presetID="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0-#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33994" y="499125"/>
            <a:ext cx="12238634" cy="5921019"/>
            <a:chOff x="-33994" y="499125"/>
            <a:chExt cx="12238634" cy="5921019"/>
          </a:xfrm>
        </p:grpSpPr>
        <p:cxnSp>
          <p:nvCxnSpPr>
            <p:cNvPr id="74" name="直接连接符 73"/>
            <p:cNvCxnSpPr/>
            <p:nvPr/>
          </p:nvCxnSpPr>
          <p:spPr>
            <a:xfrm>
              <a:off x="3981000" y="499125"/>
              <a:ext cx="8223640" cy="0"/>
            </a:xfrm>
            <a:prstGeom prst="line">
              <a:avLst/>
            </a:prstGeom>
            <a:ln w="127000">
              <a:gradFill flip="none" rotWithShape="1">
                <a:gsLst>
                  <a:gs pos="0">
                    <a:srgbClr val="2D7CDB"/>
                  </a:gs>
                  <a:gs pos="100000">
                    <a:srgbClr val="2D7CDB">
                      <a:alpha val="0"/>
                    </a:srgbClr>
                  </a:gs>
                </a:gsLst>
                <a:lin ang="10800000" scaled="1"/>
                <a:tileRect/>
              </a:gradFill>
            </a:ln>
          </p:spPr>
          <p:style>
            <a:lnRef idx="1">
              <a:schemeClr val="accent1"/>
            </a:lnRef>
            <a:fillRef idx="0">
              <a:schemeClr val="accent1"/>
            </a:fillRef>
            <a:effectRef idx="0">
              <a:schemeClr val="accent1"/>
            </a:effectRef>
            <a:fontRef idx="minor">
              <a:schemeClr val="tx1"/>
            </a:fontRef>
          </p:style>
        </p:cxnSp>
        <p:grpSp>
          <p:nvGrpSpPr>
            <p:cNvPr id="78" name="组合 77"/>
            <p:cNvGrpSpPr/>
            <p:nvPr/>
          </p:nvGrpSpPr>
          <p:grpSpPr>
            <a:xfrm>
              <a:off x="11461546" y="6215751"/>
              <a:ext cx="194079" cy="204393"/>
              <a:chOff x="11470877" y="363591"/>
              <a:chExt cx="194079" cy="204393"/>
            </a:xfrm>
          </p:grpSpPr>
          <p:sp>
            <p:nvSpPr>
              <p:cNvPr id="82" name="椭圆 81"/>
              <p:cNvSpPr>
                <a:spLocks noChangeAspect="1"/>
              </p:cNvSpPr>
              <p:nvPr/>
            </p:nvSpPr>
            <p:spPr>
              <a:xfrm>
                <a:off x="11470877" y="363591"/>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83" name="椭圆 82"/>
              <p:cNvSpPr>
                <a:spLocks noChangeAspect="1"/>
              </p:cNvSpPr>
              <p:nvPr/>
            </p:nvSpPr>
            <p:spPr>
              <a:xfrm>
                <a:off x="11539539" y="363591"/>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84" name="椭圆 83"/>
              <p:cNvSpPr>
                <a:spLocks noChangeAspect="1"/>
              </p:cNvSpPr>
              <p:nvPr/>
            </p:nvSpPr>
            <p:spPr>
              <a:xfrm>
                <a:off x="11608201" y="363591"/>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85" name="椭圆 84"/>
              <p:cNvSpPr>
                <a:spLocks noChangeAspect="1"/>
              </p:cNvSpPr>
              <p:nvPr/>
            </p:nvSpPr>
            <p:spPr>
              <a:xfrm>
                <a:off x="11470877" y="437410"/>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86" name="椭圆 85"/>
              <p:cNvSpPr>
                <a:spLocks noChangeAspect="1"/>
              </p:cNvSpPr>
              <p:nvPr/>
            </p:nvSpPr>
            <p:spPr>
              <a:xfrm>
                <a:off x="11539539" y="437410"/>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87" name="椭圆 86"/>
              <p:cNvSpPr>
                <a:spLocks noChangeAspect="1"/>
              </p:cNvSpPr>
              <p:nvPr/>
            </p:nvSpPr>
            <p:spPr>
              <a:xfrm>
                <a:off x="11608201" y="437410"/>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88" name="椭圆 87"/>
              <p:cNvSpPr>
                <a:spLocks noChangeAspect="1"/>
              </p:cNvSpPr>
              <p:nvPr/>
            </p:nvSpPr>
            <p:spPr>
              <a:xfrm>
                <a:off x="11470877" y="511229"/>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89" name="椭圆 88"/>
              <p:cNvSpPr>
                <a:spLocks noChangeAspect="1"/>
              </p:cNvSpPr>
              <p:nvPr/>
            </p:nvSpPr>
            <p:spPr>
              <a:xfrm>
                <a:off x="11539539" y="511229"/>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90" name="椭圆 89"/>
              <p:cNvSpPr>
                <a:spLocks noChangeAspect="1"/>
              </p:cNvSpPr>
              <p:nvPr/>
            </p:nvSpPr>
            <p:spPr>
              <a:xfrm>
                <a:off x="11608201" y="511229"/>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grpSp>
        <p:cxnSp>
          <p:nvCxnSpPr>
            <p:cNvPr id="79" name="直接连接符 78"/>
            <p:cNvCxnSpPr/>
            <p:nvPr/>
          </p:nvCxnSpPr>
          <p:spPr>
            <a:xfrm>
              <a:off x="-33994" y="6391925"/>
              <a:ext cx="9335977" cy="0"/>
            </a:xfrm>
            <a:prstGeom prst="line">
              <a:avLst/>
            </a:prstGeom>
            <a:ln w="127000">
              <a:gradFill flip="none" rotWithShape="1">
                <a:gsLst>
                  <a:gs pos="0">
                    <a:srgbClr val="2D7CDB"/>
                  </a:gs>
                  <a:gs pos="100000">
                    <a:srgbClr val="2D7CDB">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grpSp>
      <p:pic>
        <p:nvPicPr>
          <p:cNvPr id="9" name="图片 8" descr="英文logo"/>
          <p:cNvPicPr>
            <a:picLocks noChangeAspect="1"/>
          </p:cNvPicPr>
          <p:nvPr>
            <p:custDataLst>
              <p:tags r:id="rId1"/>
            </p:custDataLst>
          </p:nvPr>
        </p:nvPicPr>
        <p:blipFill>
          <a:blip r:embed="rId9"/>
          <a:stretch>
            <a:fillRect/>
          </a:stretch>
        </p:blipFill>
        <p:spPr>
          <a:xfrm>
            <a:off x="404495" y="201930"/>
            <a:ext cx="1868170" cy="594995"/>
          </a:xfrm>
          <a:prstGeom prst="rect">
            <a:avLst/>
          </a:prstGeom>
        </p:spPr>
      </p:pic>
      <p:sp>
        <p:nvSpPr>
          <p:cNvPr id="3" name="内容占位符 2"/>
          <p:cNvSpPr>
            <a:spLocks noGrp="1"/>
          </p:cNvSpPr>
          <p:nvPr>
            <p:ph idx="1"/>
            <p:custDataLst>
              <p:tags r:id="rId2"/>
            </p:custDataLst>
          </p:nvPr>
        </p:nvSpPr>
        <p:spPr>
          <a:xfrm>
            <a:off x="2002473" y="5085715"/>
            <a:ext cx="8534399" cy="989617"/>
          </a:xfrm>
        </p:spPr>
        <p:txBody>
          <a:bodyPr anchor="t">
            <a:normAutofit/>
          </a:bodyPr>
          <a:lstStyle/>
          <a:p>
            <a:pPr marL="0" indent="0">
              <a:buNone/>
            </a:pPr>
            <a:r>
              <a:rPr lang="en-US" altLang="zh-CN" sz="1800" b="1" kern="100" dirty="0">
                <a:solidFill>
                  <a:srgbClr val="2B96CC"/>
                </a:solidFill>
                <a:effectLst/>
                <a:latin typeface="等线" panose="02010600030101010101" pitchFamily="2" charset="-122"/>
                <a:ea typeface="等线" panose="02010600030101010101" pitchFamily="2" charset="-122"/>
                <a:cs typeface="Times New Roman" panose="02020603050405020304" charset="0"/>
              </a:rPr>
              <a:t>'N+1' Working Mode</a:t>
            </a:r>
            <a:r>
              <a:rPr lang="en-US" altLang="zh-CN" sz="1800" kern="100" dirty="0">
                <a:effectLst/>
                <a:latin typeface="等线" panose="02010600030101010101" pitchFamily="2" charset="-122"/>
                <a:ea typeface="等线" panose="02010600030101010101" pitchFamily="2" charset="-122"/>
                <a:cs typeface="Times New Roman" panose="02020603050405020304" charset="0"/>
              </a:rPr>
              <a:t>: By adding a redundant power supply in parallel (N+1), we ensure uninterrupted LED lighting even if one unit fails, reducing downtime and maintenance.</a:t>
            </a:r>
            <a:endParaRPr lang="zh-CN" altLang="zh-CN" sz="1800" kern="100" dirty="0">
              <a:effectLst/>
              <a:latin typeface="等线" panose="02010600030101010101" pitchFamily="2" charset="-122"/>
              <a:ea typeface="等线" panose="02010600030101010101" pitchFamily="2" charset="-122"/>
              <a:cs typeface="Times New Roman" panose="02020603050405020304" charset="0"/>
            </a:endParaRPr>
          </a:p>
          <a:p>
            <a:endParaRPr lang="zh-CN" altLang="en-US" dirty="0"/>
          </a:p>
        </p:txBody>
      </p:sp>
      <p:pic>
        <p:nvPicPr>
          <p:cNvPr id="2" name="Picture 3"/>
          <p:cNvPicPr/>
          <p:nvPr>
            <p:custDataLst>
              <p:tags r:id="rId3"/>
            </p:custDataLst>
          </p:nvPr>
        </p:nvPicPr>
        <p:blipFill rotWithShape="1">
          <a:blip r:embed="rId10" cstate="print">
            <a:extLst>
              <a:ext uri="{28A0092B-C50C-407E-A947-70E740481C1C}">
                <a14:useLocalDpi xmlns:a14="http://schemas.microsoft.com/office/drawing/2010/main" val="0"/>
              </a:ext>
            </a:extLst>
          </a:blip>
          <a:srcRect t="32121" b="34600"/>
          <a:stretch>
            <a:fillRect/>
          </a:stretch>
        </p:blipFill>
        <p:spPr bwMode="auto">
          <a:xfrm>
            <a:off x="1064737" y="2136548"/>
            <a:ext cx="5107006" cy="2326036"/>
          </a:xfrm>
          <a:prstGeom prst="rect">
            <a:avLst/>
          </a:prstGeom>
          <a:noFill/>
          <a:ln>
            <a:noFill/>
          </a:ln>
        </p:spPr>
      </p:pic>
      <p:pic>
        <p:nvPicPr>
          <p:cNvPr id="6" name="Picture 3"/>
          <p:cNvPicPr/>
          <p:nvPr>
            <p:custDataLst>
              <p:tags r:id="rId4"/>
            </p:custDataLst>
          </p:nvPr>
        </p:nvPicPr>
        <p:blipFill rotWithShape="1">
          <a:blip r:embed="rId11" cstate="print">
            <a:extLst>
              <a:ext uri="{28A0092B-C50C-407E-A947-70E740481C1C}">
                <a14:useLocalDpi xmlns:a14="http://schemas.microsoft.com/office/drawing/2010/main" val="0"/>
              </a:ext>
            </a:extLst>
          </a:blip>
          <a:srcRect t="64131" b="784"/>
          <a:stretch>
            <a:fillRect/>
          </a:stretch>
        </p:blipFill>
        <p:spPr bwMode="auto">
          <a:xfrm>
            <a:off x="6525106" y="2201318"/>
            <a:ext cx="4526770" cy="2321394"/>
          </a:xfrm>
          <a:prstGeom prst="rect">
            <a:avLst/>
          </a:prstGeom>
          <a:noFill/>
          <a:ln>
            <a:noFill/>
          </a:ln>
        </p:spPr>
      </p:pic>
      <p:sp>
        <p:nvSpPr>
          <p:cNvPr id="11" name="标题 10"/>
          <p:cNvSpPr>
            <a:spLocks noGrp="1"/>
          </p:cNvSpPr>
          <p:nvPr>
            <p:ph type="title"/>
            <p:custDataLst>
              <p:tags r:id="rId5"/>
            </p:custDataLst>
          </p:nvPr>
        </p:nvSpPr>
        <p:spPr>
          <a:xfrm>
            <a:off x="2076767" y="951900"/>
            <a:ext cx="8534400" cy="1507067"/>
          </a:xfrm>
          <a:ln>
            <a:noFill/>
          </a:ln>
          <a:effectLst/>
          <a:scene3d>
            <a:camera prst="orthographicFront">
              <a:rot lat="0" lon="0" rev="0"/>
            </a:camera>
            <a:lightRig rig="contrasting" dir="t">
              <a:rot lat="0" lon="0" rev="1500000"/>
            </a:lightRig>
          </a:scene3d>
          <a:sp3d prstMaterial="metal">
            <a:bevelT w="88900" h="88900"/>
          </a:sp3d>
        </p:spPr>
        <p:txBody>
          <a:bodyPr/>
          <a:lstStyle/>
          <a:p>
            <a:r>
              <a:rPr lang="en-US" altLang="zh-CN" dirty="0">
                <a:blipFill>
                  <a:blip r:embed="rId12"/>
                  <a:tile tx="0" ty="6350" sx="100000" sy="100000" flip="none" algn="b"/>
                </a:blipFill>
                <a:latin typeface="Arial Black" panose="020B0A04020102020204" pitchFamily="34" charset="0"/>
                <a:cs typeface="Arial Black" panose="020B0A04020102020204" pitchFamily="34" charset="0"/>
              </a:rPr>
              <a:t>Star-Link Power Supplies</a:t>
            </a:r>
          </a:p>
        </p:txBody>
      </p:sp>
      <p:sp>
        <p:nvSpPr>
          <p:cNvPr id="12" name="等腰三角形 11"/>
          <p:cNvSpPr/>
          <p:nvPr>
            <p:custDataLst>
              <p:tags r:id="rId6"/>
            </p:custDataLst>
          </p:nvPr>
        </p:nvSpPr>
        <p:spPr>
          <a:xfrm rot="5400000">
            <a:off x="1838959" y="5183558"/>
            <a:ext cx="173355" cy="149225"/>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3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par>
                                <p:cTn id="8" presetID="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0-#ppt_w/2"/>
                                          </p:val>
                                        </p:tav>
                                        <p:tav tm="100000">
                                          <p:val>
                                            <p:strVal val="#ppt_x"/>
                                          </p:val>
                                        </p:tav>
                                      </p:tavLst>
                                    </p:anim>
                                    <p:anim calcmode="lin" valueType="num">
                                      <p:cBhvr additive="base">
                                        <p:cTn id="11"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33994" y="499125"/>
            <a:ext cx="12238634" cy="5921019"/>
            <a:chOff x="-33994" y="499125"/>
            <a:chExt cx="12238634" cy="5921019"/>
          </a:xfrm>
        </p:grpSpPr>
        <p:cxnSp>
          <p:nvCxnSpPr>
            <p:cNvPr id="74" name="直接连接符 73"/>
            <p:cNvCxnSpPr/>
            <p:nvPr/>
          </p:nvCxnSpPr>
          <p:spPr>
            <a:xfrm>
              <a:off x="3981000" y="499125"/>
              <a:ext cx="8223640" cy="0"/>
            </a:xfrm>
            <a:prstGeom prst="line">
              <a:avLst/>
            </a:prstGeom>
            <a:ln w="127000">
              <a:gradFill flip="none" rotWithShape="1">
                <a:gsLst>
                  <a:gs pos="0">
                    <a:srgbClr val="2D7CDB"/>
                  </a:gs>
                  <a:gs pos="100000">
                    <a:srgbClr val="2D7CDB">
                      <a:alpha val="0"/>
                    </a:srgbClr>
                  </a:gs>
                </a:gsLst>
                <a:lin ang="10800000" scaled="1"/>
                <a:tileRect/>
              </a:gradFill>
            </a:ln>
          </p:spPr>
          <p:style>
            <a:lnRef idx="1">
              <a:schemeClr val="accent1"/>
            </a:lnRef>
            <a:fillRef idx="0">
              <a:schemeClr val="accent1"/>
            </a:fillRef>
            <a:effectRef idx="0">
              <a:schemeClr val="accent1"/>
            </a:effectRef>
            <a:fontRef idx="minor">
              <a:schemeClr val="tx1"/>
            </a:fontRef>
          </p:style>
        </p:cxnSp>
        <p:grpSp>
          <p:nvGrpSpPr>
            <p:cNvPr id="78" name="组合 77"/>
            <p:cNvGrpSpPr/>
            <p:nvPr/>
          </p:nvGrpSpPr>
          <p:grpSpPr>
            <a:xfrm>
              <a:off x="11461546" y="6215751"/>
              <a:ext cx="194079" cy="204393"/>
              <a:chOff x="11470877" y="363591"/>
              <a:chExt cx="194079" cy="204393"/>
            </a:xfrm>
          </p:grpSpPr>
          <p:sp>
            <p:nvSpPr>
              <p:cNvPr id="82" name="椭圆 81"/>
              <p:cNvSpPr>
                <a:spLocks noChangeAspect="1"/>
              </p:cNvSpPr>
              <p:nvPr/>
            </p:nvSpPr>
            <p:spPr>
              <a:xfrm>
                <a:off x="11470877" y="363591"/>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83" name="椭圆 82"/>
              <p:cNvSpPr>
                <a:spLocks noChangeAspect="1"/>
              </p:cNvSpPr>
              <p:nvPr/>
            </p:nvSpPr>
            <p:spPr>
              <a:xfrm>
                <a:off x="11539539" y="363591"/>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84" name="椭圆 83"/>
              <p:cNvSpPr>
                <a:spLocks noChangeAspect="1"/>
              </p:cNvSpPr>
              <p:nvPr/>
            </p:nvSpPr>
            <p:spPr>
              <a:xfrm>
                <a:off x="11608201" y="363591"/>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85" name="椭圆 84"/>
              <p:cNvSpPr>
                <a:spLocks noChangeAspect="1"/>
              </p:cNvSpPr>
              <p:nvPr/>
            </p:nvSpPr>
            <p:spPr>
              <a:xfrm>
                <a:off x="11470877" y="437410"/>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86" name="椭圆 85"/>
              <p:cNvSpPr>
                <a:spLocks noChangeAspect="1"/>
              </p:cNvSpPr>
              <p:nvPr/>
            </p:nvSpPr>
            <p:spPr>
              <a:xfrm>
                <a:off x="11539539" y="437410"/>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87" name="椭圆 86"/>
              <p:cNvSpPr>
                <a:spLocks noChangeAspect="1"/>
              </p:cNvSpPr>
              <p:nvPr/>
            </p:nvSpPr>
            <p:spPr>
              <a:xfrm>
                <a:off x="11608201" y="437410"/>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88" name="椭圆 87"/>
              <p:cNvSpPr>
                <a:spLocks noChangeAspect="1"/>
              </p:cNvSpPr>
              <p:nvPr/>
            </p:nvSpPr>
            <p:spPr>
              <a:xfrm>
                <a:off x="11470877" y="511229"/>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89" name="椭圆 88"/>
              <p:cNvSpPr>
                <a:spLocks noChangeAspect="1"/>
              </p:cNvSpPr>
              <p:nvPr/>
            </p:nvSpPr>
            <p:spPr>
              <a:xfrm>
                <a:off x="11539539" y="511229"/>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90" name="椭圆 89"/>
              <p:cNvSpPr>
                <a:spLocks noChangeAspect="1"/>
              </p:cNvSpPr>
              <p:nvPr/>
            </p:nvSpPr>
            <p:spPr>
              <a:xfrm>
                <a:off x="11608201" y="511229"/>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grpSp>
        <p:cxnSp>
          <p:nvCxnSpPr>
            <p:cNvPr id="79" name="直接连接符 78"/>
            <p:cNvCxnSpPr/>
            <p:nvPr/>
          </p:nvCxnSpPr>
          <p:spPr>
            <a:xfrm>
              <a:off x="-33994" y="6391925"/>
              <a:ext cx="9335977" cy="0"/>
            </a:xfrm>
            <a:prstGeom prst="line">
              <a:avLst/>
            </a:prstGeom>
            <a:ln w="127000">
              <a:gradFill flip="none" rotWithShape="1">
                <a:gsLst>
                  <a:gs pos="0">
                    <a:srgbClr val="2D7CDB"/>
                  </a:gs>
                  <a:gs pos="100000">
                    <a:srgbClr val="2D7CDB">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grpSp>
      <p:pic>
        <p:nvPicPr>
          <p:cNvPr id="9" name="图片 8" descr="英文logo"/>
          <p:cNvPicPr>
            <a:picLocks noChangeAspect="1"/>
          </p:cNvPicPr>
          <p:nvPr>
            <p:custDataLst>
              <p:tags r:id="rId1"/>
            </p:custDataLst>
          </p:nvPr>
        </p:nvPicPr>
        <p:blipFill>
          <a:blip r:embed="rId12"/>
          <a:stretch>
            <a:fillRect/>
          </a:stretch>
        </p:blipFill>
        <p:spPr>
          <a:xfrm>
            <a:off x="404495" y="201930"/>
            <a:ext cx="1868170" cy="594995"/>
          </a:xfrm>
          <a:prstGeom prst="rect">
            <a:avLst/>
          </a:prstGeom>
        </p:spPr>
      </p:pic>
      <p:sp>
        <p:nvSpPr>
          <p:cNvPr id="11" name="标题 10"/>
          <p:cNvSpPr>
            <a:spLocks noGrp="1"/>
          </p:cNvSpPr>
          <p:nvPr>
            <p:ph type="title"/>
            <p:custDataLst>
              <p:tags r:id="rId2"/>
            </p:custDataLst>
          </p:nvPr>
        </p:nvSpPr>
        <p:spPr>
          <a:xfrm>
            <a:off x="2076767" y="951900"/>
            <a:ext cx="8534400" cy="1507067"/>
          </a:xfrm>
          <a:ln>
            <a:noFill/>
          </a:ln>
          <a:effectLst/>
          <a:scene3d>
            <a:camera prst="orthographicFront">
              <a:rot lat="0" lon="0" rev="0"/>
            </a:camera>
            <a:lightRig rig="contrasting" dir="t">
              <a:rot lat="0" lon="0" rev="1500000"/>
            </a:lightRig>
          </a:scene3d>
          <a:sp3d prstMaterial="metal">
            <a:bevelT w="88900" h="88900"/>
          </a:sp3d>
        </p:spPr>
        <p:txBody>
          <a:bodyPr/>
          <a:lstStyle/>
          <a:p>
            <a:r>
              <a:rPr lang="en-US" altLang="zh-CN" dirty="0">
                <a:blipFill>
                  <a:blip r:embed="rId13"/>
                  <a:tile tx="0" ty="6350" sx="100000" sy="100000" flip="none" algn="b"/>
                </a:blipFill>
                <a:latin typeface="Arial Black" panose="020B0A04020102020204" pitchFamily="34" charset="0"/>
                <a:cs typeface="Arial Black" panose="020B0A04020102020204" pitchFamily="34" charset="0"/>
              </a:rPr>
              <a:t>Star-Link Power Supplies</a:t>
            </a:r>
          </a:p>
        </p:txBody>
      </p:sp>
      <p:sp>
        <p:nvSpPr>
          <p:cNvPr id="12" name="等腰三角形 11"/>
          <p:cNvSpPr/>
          <p:nvPr>
            <p:custDataLst>
              <p:tags r:id="rId3"/>
            </p:custDataLst>
          </p:nvPr>
        </p:nvSpPr>
        <p:spPr>
          <a:xfrm rot="5400000">
            <a:off x="1802679" y="5156974"/>
            <a:ext cx="173355" cy="149225"/>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内容占位符 3"/>
          <p:cNvSpPr>
            <a:spLocks noGrp="1"/>
          </p:cNvSpPr>
          <p:nvPr>
            <p:ph idx="1"/>
            <p:custDataLst>
              <p:tags r:id="rId4"/>
            </p:custDataLst>
          </p:nvPr>
        </p:nvSpPr>
        <p:spPr>
          <a:xfrm>
            <a:off x="1993900" y="5059045"/>
            <a:ext cx="8682355" cy="995045"/>
          </a:xfrm>
        </p:spPr>
        <p:txBody>
          <a:bodyPr anchor="t">
            <a:noAutofit/>
          </a:bodyPr>
          <a:lstStyle/>
          <a:p>
            <a:pPr marL="0" indent="0">
              <a:buNone/>
            </a:pPr>
            <a:r>
              <a:rPr lang="en-US" altLang="zh-CN" sz="1800" b="1" kern="100" dirty="0">
                <a:solidFill>
                  <a:srgbClr val="2B96CC"/>
                </a:solidFill>
                <a:effectLst/>
                <a:latin typeface="等线" panose="02010600030101010101" pitchFamily="2" charset="-122"/>
                <a:ea typeface="等线" panose="02010600030101010101" pitchFamily="2" charset="-122"/>
                <a:cs typeface="Times New Roman" panose="02020603050405020304" charset="0"/>
              </a:rPr>
              <a:t>Streamlined Stocking</a:t>
            </a:r>
            <a:r>
              <a:rPr lang="en-US" altLang="zh-CN" sz="1800" kern="100" dirty="0">
                <a:effectLst/>
                <a:latin typeface="等线" panose="02010600030101010101" pitchFamily="2" charset="-122"/>
                <a:ea typeface="等线" panose="02010600030101010101" pitchFamily="2" charset="-122"/>
                <a:cs typeface="Times New Roman" panose="02020603050405020304" charset="0"/>
              </a:rPr>
              <a:t>: Our clients have the freedom to design power supply placement, minimizing stocking concerns. This flexibility permits versatile combinations for different applications (with the exception of the 60W model or lower).</a:t>
            </a:r>
            <a:endParaRPr lang="zh-CN" altLang="zh-CN" sz="1800" kern="100" dirty="0">
              <a:effectLst/>
              <a:latin typeface="等线" panose="02010600030101010101" pitchFamily="2" charset="-122"/>
              <a:ea typeface="等线" panose="02010600030101010101" pitchFamily="2" charset="-122"/>
              <a:cs typeface="Times New Roman" panose="02020603050405020304" charset="0"/>
            </a:endParaRPr>
          </a:p>
          <a:p>
            <a:pPr marL="0" indent="0">
              <a:buNone/>
            </a:pPr>
            <a:endParaRPr lang="zh-CN" altLang="zh-CN" sz="1800" kern="100" dirty="0">
              <a:effectLst/>
              <a:latin typeface="等线" panose="02010600030101010101" pitchFamily="2" charset="-122"/>
              <a:ea typeface="等线" panose="02010600030101010101" pitchFamily="2" charset="-122"/>
              <a:cs typeface="Times New Roman" panose="02020603050405020304" charset="0"/>
            </a:endParaRPr>
          </a:p>
        </p:txBody>
      </p:sp>
      <p:pic>
        <p:nvPicPr>
          <p:cNvPr id="5" name="图片 4"/>
          <p:cNvPicPr>
            <a:picLocks noChangeAspect="1"/>
          </p:cNvPicPr>
          <p:nvPr>
            <p:custDataLst>
              <p:tags r:id="rId5"/>
            </p:custDataLst>
          </p:nvPr>
        </p:nvPicPr>
        <p:blipFill>
          <a:blip r:embed="rId14">
            <a:extLst>
              <a:ext uri="{28A0092B-C50C-407E-A947-70E740481C1C}">
                <a14:useLocalDpi xmlns:a14="http://schemas.microsoft.com/office/drawing/2010/main" val="0"/>
              </a:ext>
            </a:extLst>
          </a:blip>
          <a:stretch>
            <a:fillRect/>
          </a:stretch>
        </p:blipFill>
        <p:spPr>
          <a:xfrm>
            <a:off x="1946740" y="2319986"/>
            <a:ext cx="2244450" cy="2031155"/>
          </a:xfrm>
          <a:prstGeom prst="rect">
            <a:avLst/>
          </a:prstGeom>
        </p:spPr>
      </p:pic>
      <p:pic>
        <p:nvPicPr>
          <p:cNvPr id="8" name="图片 7"/>
          <p:cNvPicPr>
            <a:picLocks noChangeAspect="1"/>
          </p:cNvPicPr>
          <p:nvPr>
            <p:custDataLst>
              <p:tags r:id="rId6"/>
            </p:custDataLst>
          </p:nvPr>
        </p:nvPicPr>
        <p:blipFill>
          <a:blip r:embed="rId15">
            <a:extLst>
              <a:ext uri="{28A0092B-C50C-407E-A947-70E740481C1C}">
                <a14:useLocalDpi xmlns:a14="http://schemas.microsoft.com/office/drawing/2010/main" val="0"/>
              </a:ext>
            </a:extLst>
          </a:blip>
          <a:stretch>
            <a:fillRect/>
          </a:stretch>
        </p:blipFill>
        <p:spPr>
          <a:xfrm>
            <a:off x="5027335" y="2320571"/>
            <a:ext cx="2137802" cy="2002069"/>
          </a:xfrm>
          <a:prstGeom prst="rect">
            <a:avLst/>
          </a:prstGeom>
        </p:spPr>
      </p:pic>
      <p:pic>
        <p:nvPicPr>
          <p:cNvPr id="10" name="图片 9"/>
          <p:cNvPicPr>
            <a:picLocks noChangeAspect="1"/>
          </p:cNvPicPr>
          <p:nvPr>
            <p:custDataLst>
              <p:tags r:id="rId7"/>
            </p:custDataLst>
          </p:nvPr>
        </p:nvPicPr>
        <p:blipFill>
          <a:blip r:embed="rId16">
            <a:extLst>
              <a:ext uri="{28A0092B-C50C-407E-A947-70E740481C1C}">
                <a14:useLocalDpi xmlns:a14="http://schemas.microsoft.com/office/drawing/2010/main" val="0"/>
              </a:ext>
            </a:extLst>
          </a:blip>
          <a:stretch>
            <a:fillRect/>
          </a:stretch>
        </p:blipFill>
        <p:spPr>
          <a:xfrm>
            <a:off x="8186702" y="2339278"/>
            <a:ext cx="2205669" cy="2011764"/>
          </a:xfrm>
          <a:prstGeom prst="rect">
            <a:avLst/>
          </a:prstGeom>
        </p:spPr>
      </p:pic>
      <p:sp>
        <p:nvSpPr>
          <p:cNvPr id="7" name="矩形 6"/>
          <p:cNvSpPr/>
          <p:nvPr>
            <p:custDataLst>
              <p:tags r:id="rId8"/>
            </p:custDataLst>
          </p:nvPr>
        </p:nvSpPr>
        <p:spPr>
          <a:xfrm>
            <a:off x="4261957" y="2971119"/>
            <a:ext cx="604653" cy="923330"/>
          </a:xfrm>
          <a:prstGeom prst="rect">
            <a:avLst/>
          </a:prstGeom>
          <a:noFill/>
        </p:spPr>
        <p:txBody>
          <a:bodyPr wrap="none" lIns="91440" tIns="45720" rIns="91440" bIns="45720">
            <a:spAutoFit/>
          </a:bodyPr>
          <a:lstStyle/>
          <a:p>
            <a:pPr algn="ctr"/>
            <a:r>
              <a:rPr lang="en-US" altLang="zh-CN" sz="5400" b="0" cap="none" spc="0" dirty="0">
                <a:ln w="0"/>
                <a:solidFill>
                  <a:schemeClr val="accent1"/>
                </a:solidFill>
                <a:effectLst>
                  <a:outerShdw blurRad="38100" dist="25400" dir="5400000" algn="ctr" rotWithShape="0">
                    <a:srgbClr val="6E747A">
                      <a:alpha val="43000"/>
                    </a:srgbClr>
                  </a:outerShdw>
                </a:effectLst>
              </a:rPr>
              <a:t>+</a:t>
            </a:r>
            <a:endParaRPr lang="zh-CN" alt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14" name="矩形 13"/>
          <p:cNvSpPr/>
          <p:nvPr>
            <p:custDataLst>
              <p:tags r:id="rId9"/>
            </p:custDataLst>
          </p:nvPr>
        </p:nvSpPr>
        <p:spPr>
          <a:xfrm>
            <a:off x="7373487" y="2971389"/>
            <a:ext cx="604653" cy="923330"/>
          </a:xfrm>
          <a:prstGeom prst="rect">
            <a:avLst/>
          </a:prstGeom>
          <a:noFill/>
        </p:spPr>
        <p:txBody>
          <a:bodyPr wrap="none" lIns="91440" tIns="45720" rIns="91440" bIns="45720">
            <a:spAutoFit/>
          </a:bodyPr>
          <a:lstStyle/>
          <a:p>
            <a:pPr algn="ctr"/>
            <a:r>
              <a:rPr lang="en-US" altLang="zh-CN" sz="5400" b="0" cap="none" spc="0" dirty="0">
                <a:ln w="0"/>
                <a:solidFill>
                  <a:schemeClr val="accent1"/>
                </a:solidFill>
                <a:effectLst>
                  <a:outerShdw blurRad="38100" dist="25400" dir="5400000" algn="ctr" rotWithShape="0">
                    <a:srgbClr val="6E747A">
                      <a:alpha val="43000"/>
                    </a:srgbClr>
                  </a:outerShdw>
                </a:effectLst>
              </a:rPr>
              <a:t>+</a:t>
            </a:r>
            <a:endParaRPr lang="zh-CN" altLang="en-US" sz="5400" b="0" cap="none" spc="0" dirty="0">
              <a:ln w="0"/>
              <a:solidFill>
                <a:schemeClr val="accent1"/>
              </a:solidFill>
              <a:effectLst>
                <a:outerShdw blurRad="38100" dist="25400" dir="5400000" algn="ctr" rotWithShape="0">
                  <a:srgbClr val="6E747A">
                    <a:alpha val="43000"/>
                  </a:srgbClr>
                </a:outerShdw>
              </a:effectLst>
            </a:endParaRPr>
          </a:p>
        </p:txBody>
      </p:sp>
    </p:spTree>
  </p:cSld>
  <p:clrMapOvr>
    <a:masterClrMapping/>
  </p:clrMapOvr>
  <p:transition spd="slow" advTm="3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par>
                                <p:cTn id="8" presetID="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0-#ppt_w/2"/>
                                          </p:val>
                                        </p:tav>
                                        <p:tav tm="100000">
                                          <p:val>
                                            <p:strVal val="#ppt_x"/>
                                          </p:val>
                                        </p:tav>
                                      </p:tavLst>
                                    </p:anim>
                                    <p:anim calcmode="lin" valueType="num">
                                      <p:cBhvr additive="base">
                                        <p:cTn id="11"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33994" y="499125"/>
            <a:ext cx="12238634" cy="5921019"/>
            <a:chOff x="-33994" y="499125"/>
            <a:chExt cx="12238634" cy="5921019"/>
          </a:xfrm>
        </p:grpSpPr>
        <p:cxnSp>
          <p:nvCxnSpPr>
            <p:cNvPr id="74" name="直接连接符 73"/>
            <p:cNvCxnSpPr/>
            <p:nvPr/>
          </p:nvCxnSpPr>
          <p:spPr>
            <a:xfrm>
              <a:off x="3981000" y="499125"/>
              <a:ext cx="8223640" cy="0"/>
            </a:xfrm>
            <a:prstGeom prst="line">
              <a:avLst/>
            </a:prstGeom>
            <a:ln w="127000">
              <a:gradFill flip="none" rotWithShape="1">
                <a:gsLst>
                  <a:gs pos="0">
                    <a:srgbClr val="2D7CDB"/>
                  </a:gs>
                  <a:gs pos="100000">
                    <a:srgbClr val="2D7CDB">
                      <a:alpha val="0"/>
                    </a:srgbClr>
                  </a:gs>
                </a:gsLst>
                <a:lin ang="10800000" scaled="1"/>
                <a:tileRect/>
              </a:gradFill>
            </a:ln>
          </p:spPr>
          <p:style>
            <a:lnRef idx="1">
              <a:schemeClr val="accent1"/>
            </a:lnRef>
            <a:fillRef idx="0">
              <a:schemeClr val="accent1"/>
            </a:fillRef>
            <a:effectRef idx="0">
              <a:schemeClr val="accent1"/>
            </a:effectRef>
            <a:fontRef idx="minor">
              <a:schemeClr val="tx1"/>
            </a:fontRef>
          </p:style>
        </p:cxnSp>
        <p:grpSp>
          <p:nvGrpSpPr>
            <p:cNvPr id="78" name="组合 77"/>
            <p:cNvGrpSpPr/>
            <p:nvPr/>
          </p:nvGrpSpPr>
          <p:grpSpPr>
            <a:xfrm>
              <a:off x="11461546" y="6215751"/>
              <a:ext cx="194079" cy="204393"/>
              <a:chOff x="11470877" y="363591"/>
              <a:chExt cx="194079" cy="204393"/>
            </a:xfrm>
          </p:grpSpPr>
          <p:sp>
            <p:nvSpPr>
              <p:cNvPr id="82" name="椭圆 81"/>
              <p:cNvSpPr>
                <a:spLocks noChangeAspect="1"/>
              </p:cNvSpPr>
              <p:nvPr/>
            </p:nvSpPr>
            <p:spPr>
              <a:xfrm>
                <a:off x="11470877" y="363591"/>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83" name="椭圆 82"/>
              <p:cNvSpPr>
                <a:spLocks noChangeAspect="1"/>
              </p:cNvSpPr>
              <p:nvPr/>
            </p:nvSpPr>
            <p:spPr>
              <a:xfrm>
                <a:off x="11539539" y="363591"/>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84" name="椭圆 83"/>
              <p:cNvSpPr>
                <a:spLocks noChangeAspect="1"/>
              </p:cNvSpPr>
              <p:nvPr/>
            </p:nvSpPr>
            <p:spPr>
              <a:xfrm>
                <a:off x="11608201" y="363591"/>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85" name="椭圆 84"/>
              <p:cNvSpPr>
                <a:spLocks noChangeAspect="1"/>
              </p:cNvSpPr>
              <p:nvPr/>
            </p:nvSpPr>
            <p:spPr>
              <a:xfrm>
                <a:off x="11470877" y="437410"/>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86" name="椭圆 85"/>
              <p:cNvSpPr>
                <a:spLocks noChangeAspect="1"/>
              </p:cNvSpPr>
              <p:nvPr/>
            </p:nvSpPr>
            <p:spPr>
              <a:xfrm>
                <a:off x="11539539" y="437410"/>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87" name="椭圆 86"/>
              <p:cNvSpPr>
                <a:spLocks noChangeAspect="1"/>
              </p:cNvSpPr>
              <p:nvPr/>
            </p:nvSpPr>
            <p:spPr>
              <a:xfrm>
                <a:off x="11608201" y="437410"/>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88" name="椭圆 87"/>
              <p:cNvSpPr>
                <a:spLocks noChangeAspect="1"/>
              </p:cNvSpPr>
              <p:nvPr/>
            </p:nvSpPr>
            <p:spPr>
              <a:xfrm>
                <a:off x="11470877" y="511229"/>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89" name="椭圆 88"/>
              <p:cNvSpPr>
                <a:spLocks noChangeAspect="1"/>
              </p:cNvSpPr>
              <p:nvPr/>
            </p:nvSpPr>
            <p:spPr>
              <a:xfrm>
                <a:off x="11539539" y="511229"/>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90" name="椭圆 89"/>
              <p:cNvSpPr>
                <a:spLocks noChangeAspect="1"/>
              </p:cNvSpPr>
              <p:nvPr/>
            </p:nvSpPr>
            <p:spPr>
              <a:xfrm>
                <a:off x="11608201" y="511229"/>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grpSp>
        <p:cxnSp>
          <p:nvCxnSpPr>
            <p:cNvPr id="79" name="直接连接符 78"/>
            <p:cNvCxnSpPr/>
            <p:nvPr/>
          </p:nvCxnSpPr>
          <p:spPr>
            <a:xfrm>
              <a:off x="-33994" y="6391925"/>
              <a:ext cx="9335977" cy="0"/>
            </a:xfrm>
            <a:prstGeom prst="line">
              <a:avLst/>
            </a:prstGeom>
            <a:ln w="127000">
              <a:gradFill flip="none" rotWithShape="1">
                <a:gsLst>
                  <a:gs pos="0">
                    <a:srgbClr val="2D7CDB"/>
                  </a:gs>
                  <a:gs pos="100000">
                    <a:srgbClr val="2D7CDB">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grpSp>
      <p:pic>
        <p:nvPicPr>
          <p:cNvPr id="9" name="图片 8" descr="英文logo"/>
          <p:cNvPicPr>
            <a:picLocks noChangeAspect="1"/>
          </p:cNvPicPr>
          <p:nvPr>
            <p:custDataLst>
              <p:tags r:id="rId1"/>
            </p:custDataLst>
          </p:nvPr>
        </p:nvPicPr>
        <p:blipFill>
          <a:blip r:embed="rId10"/>
          <a:stretch>
            <a:fillRect/>
          </a:stretch>
        </p:blipFill>
        <p:spPr>
          <a:xfrm>
            <a:off x="404495" y="201930"/>
            <a:ext cx="1868170" cy="594995"/>
          </a:xfrm>
          <a:prstGeom prst="rect">
            <a:avLst/>
          </a:prstGeom>
        </p:spPr>
      </p:pic>
      <p:sp>
        <p:nvSpPr>
          <p:cNvPr id="11" name="标题 10"/>
          <p:cNvSpPr>
            <a:spLocks noGrp="1"/>
          </p:cNvSpPr>
          <p:nvPr>
            <p:ph type="title"/>
            <p:custDataLst>
              <p:tags r:id="rId2"/>
            </p:custDataLst>
          </p:nvPr>
        </p:nvSpPr>
        <p:spPr>
          <a:xfrm>
            <a:off x="1644650" y="1032230"/>
            <a:ext cx="9933940" cy="1506855"/>
          </a:xfrm>
          <a:ln>
            <a:noFill/>
          </a:ln>
          <a:effectLst/>
          <a:scene3d>
            <a:camera prst="orthographicFront">
              <a:rot lat="0" lon="0" rev="0"/>
            </a:camera>
            <a:lightRig rig="contrasting" dir="t">
              <a:rot lat="0" lon="0" rev="1500000"/>
            </a:lightRig>
          </a:scene3d>
          <a:sp3d prstMaterial="metal">
            <a:bevelT w="88900" h="88900"/>
          </a:sp3d>
        </p:spPr>
        <p:txBody>
          <a:bodyPr/>
          <a:lstStyle/>
          <a:p>
            <a:pPr algn="l"/>
            <a:r>
              <a:rPr lang="en-US" altLang="zh-CN" sz="4000" kern="100" dirty="0">
                <a:blipFill>
                  <a:blip r:embed="rId11"/>
                  <a:tile tx="0" ty="6350" sx="100000" sy="100000" flip="none" algn="b"/>
                </a:blipFill>
                <a:effectLst/>
                <a:latin typeface="Arial Black" panose="020B0A04020102020204" pitchFamily="34" charset="0"/>
                <a:ea typeface="等线" panose="02010600030101010101" pitchFamily="2" charset="-122"/>
                <a:cs typeface="Arial Black" panose="020B0A04020102020204" pitchFamily="34" charset="0"/>
                <a:sym typeface="+mn-ea"/>
              </a:rPr>
              <a:t>The "Never Shut Down" Feature</a:t>
            </a:r>
          </a:p>
        </p:txBody>
      </p:sp>
      <p:sp>
        <p:nvSpPr>
          <p:cNvPr id="12" name="等腰三角形 11"/>
          <p:cNvSpPr/>
          <p:nvPr>
            <p:custDataLst>
              <p:tags r:id="rId3"/>
            </p:custDataLst>
          </p:nvPr>
        </p:nvSpPr>
        <p:spPr>
          <a:xfrm rot="5400000">
            <a:off x="1291734" y="2100047"/>
            <a:ext cx="173355" cy="149225"/>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内容占位符 2"/>
          <p:cNvSpPr>
            <a:spLocks noGrp="1"/>
          </p:cNvSpPr>
          <p:nvPr>
            <p:ph idx="1"/>
            <p:custDataLst>
              <p:tags r:id="rId4"/>
            </p:custDataLst>
          </p:nvPr>
        </p:nvSpPr>
        <p:spPr>
          <a:xfrm>
            <a:off x="1527492" y="1995907"/>
            <a:ext cx="4519019" cy="4723908"/>
          </a:xfrm>
        </p:spPr>
        <p:txBody>
          <a:bodyPr anchor="t">
            <a:normAutofit/>
          </a:bodyPr>
          <a:lstStyle/>
          <a:p>
            <a:pPr marL="0" indent="0">
              <a:buNone/>
            </a:pPr>
            <a:r>
              <a:rPr lang="en-US" altLang="zh-CN" sz="1800" b="1" kern="100" dirty="0">
                <a:solidFill>
                  <a:srgbClr val="2B96CC"/>
                </a:solidFill>
                <a:effectLst/>
                <a:latin typeface="等线" panose="02010600030101010101" pitchFamily="2" charset="-122"/>
                <a:ea typeface="等线" panose="02010600030101010101" pitchFamily="2" charset="-122"/>
                <a:cs typeface="Times New Roman" panose="02020603050405020304" charset="0"/>
              </a:rPr>
              <a:t>Limitation of Overload Protection: </a:t>
            </a:r>
            <a:r>
              <a:rPr lang="en-US" altLang="zh-CN" sz="1800" kern="100" dirty="0">
                <a:effectLst/>
                <a:latin typeface="等线" panose="02010600030101010101" pitchFamily="2" charset="-122"/>
                <a:ea typeface="等线" panose="02010600030101010101" pitchFamily="2" charset="-122"/>
                <a:cs typeface="Times New Roman" panose="02020603050405020304" charset="0"/>
              </a:rPr>
              <a:t>Traditional overload protection can lead to LED malfunctions when the power supply shuts down or flickers under excessive load.</a:t>
            </a:r>
            <a:endParaRPr lang="zh-CN" altLang="zh-CN" sz="1800" kern="100" dirty="0">
              <a:effectLst/>
              <a:latin typeface="等线" panose="02010600030101010101" pitchFamily="2" charset="-122"/>
              <a:ea typeface="等线" panose="02010600030101010101" pitchFamily="2" charset="-122"/>
              <a:cs typeface="Times New Roman" panose="02020603050405020304" charset="0"/>
            </a:endParaRPr>
          </a:p>
          <a:p>
            <a:pPr marL="0" indent="0">
              <a:buNone/>
            </a:pPr>
            <a:r>
              <a:rPr lang="en-US" altLang="zh-CN" sz="1800" b="1" kern="100" dirty="0">
                <a:solidFill>
                  <a:srgbClr val="2B96CC"/>
                </a:solidFill>
                <a:effectLst/>
                <a:latin typeface="等线" panose="02010600030101010101" pitchFamily="2" charset="-122"/>
                <a:ea typeface="等线" panose="02010600030101010101" pitchFamily="2" charset="-122"/>
                <a:cs typeface="Times New Roman" panose="02020603050405020304" charset="0"/>
              </a:rPr>
              <a:t>Keep the Light Always On:                       </a:t>
            </a:r>
            <a:r>
              <a:rPr lang="en-US" altLang="zh-CN" sz="1800" kern="100" dirty="0">
                <a:effectLst/>
                <a:latin typeface="等线" panose="02010600030101010101" pitchFamily="2" charset="-122"/>
                <a:ea typeface="等线" panose="02010600030101010101" pitchFamily="2" charset="-122"/>
                <a:cs typeface="Times New Roman" panose="02020603050405020304" charset="0"/>
              </a:rPr>
              <a:t>Our innovative protection reduces the output when an overload is detected, maintaining the LED light while slightly dimming it. This enhances the reliability of LED signs and lighting applications. </a:t>
            </a:r>
            <a:endParaRPr lang="zh-CN" altLang="zh-CN" sz="1800" kern="100" dirty="0">
              <a:effectLst/>
              <a:latin typeface="等线" panose="02010600030101010101" pitchFamily="2" charset="-122"/>
              <a:ea typeface="等线" panose="02010600030101010101" pitchFamily="2" charset="-122"/>
              <a:cs typeface="Times New Roman" panose="02020603050405020304" charset="0"/>
            </a:endParaRPr>
          </a:p>
          <a:p>
            <a:pPr marL="0" indent="0">
              <a:buNone/>
            </a:pPr>
            <a:r>
              <a:rPr lang="en-US" altLang="zh-CN" sz="1800" b="1" kern="100" dirty="0">
                <a:solidFill>
                  <a:srgbClr val="2B96CC"/>
                </a:solidFill>
                <a:effectLst/>
                <a:latin typeface="等线" panose="02010600030101010101" pitchFamily="2" charset="-122"/>
                <a:ea typeface="等线" panose="02010600030101010101" pitchFamily="2" charset="-122"/>
                <a:cs typeface="Times New Roman" panose="02020603050405020304" charset="0"/>
              </a:rPr>
              <a:t>Reduced Maintenance:                            </a:t>
            </a:r>
            <a:r>
              <a:rPr lang="en-US" altLang="zh-CN" sz="1800" kern="100" dirty="0">
                <a:effectLst/>
                <a:latin typeface="等线" panose="02010600030101010101" pitchFamily="2" charset="-122"/>
                <a:ea typeface="等线" panose="02010600030101010101" pitchFamily="2" charset="-122"/>
                <a:cs typeface="Times New Roman" panose="02020603050405020304" charset="0"/>
              </a:rPr>
              <a:t>This feature offers a potential "maintenance-free" solution (requires output parallel connection), saving on service costs.</a:t>
            </a:r>
            <a:endParaRPr lang="zh-CN" altLang="zh-CN" sz="1800" kern="100" dirty="0">
              <a:effectLst/>
              <a:latin typeface="等线" panose="02010600030101010101" pitchFamily="2" charset="-122"/>
              <a:ea typeface="等线" panose="02010600030101010101" pitchFamily="2" charset="-122"/>
              <a:cs typeface="Times New Roman" panose="02020603050405020304" charset="0"/>
            </a:endParaRPr>
          </a:p>
          <a:p>
            <a:endParaRPr lang="zh-CN" altLang="en-US" dirty="0"/>
          </a:p>
        </p:txBody>
      </p:sp>
      <p:pic>
        <p:nvPicPr>
          <p:cNvPr id="2" name="Picture 4"/>
          <p:cNvPicPr/>
          <p:nvPr>
            <p:custDataLst>
              <p:tags r:id="rId5"/>
            </p:custDataLst>
          </p:nvPr>
        </p:nvPicPr>
        <p:blipFill rotWithShape="1">
          <a:blip r:embed="rId12" cstate="print">
            <a:extLst>
              <a:ext uri="{28A0092B-C50C-407E-A947-70E740481C1C}">
                <a14:useLocalDpi xmlns:a14="http://schemas.microsoft.com/office/drawing/2010/main" val="0"/>
              </a:ext>
            </a:extLst>
          </a:blip>
          <a:srcRect t="10537" b="18248"/>
          <a:stretch>
            <a:fillRect/>
          </a:stretch>
        </p:blipFill>
        <p:spPr bwMode="auto">
          <a:xfrm>
            <a:off x="6638290" y="1903095"/>
            <a:ext cx="4206240" cy="4226560"/>
          </a:xfrm>
          <a:prstGeom prst="rect">
            <a:avLst/>
          </a:prstGeom>
          <a:noFill/>
          <a:ln>
            <a:noFill/>
          </a:ln>
        </p:spPr>
      </p:pic>
      <p:sp>
        <p:nvSpPr>
          <p:cNvPr id="6" name="等腰三角形 5"/>
          <p:cNvSpPr/>
          <p:nvPr>
            <p:custDataLst>
              <p:tags r:id="rId6"/>
            </p:custDataLst>
          </p:nvPr>
        </p:nvSpPr>
        <p:spPr>
          <a:xfrm rot="5400000">
            <a:off x="1291735" y="3465442"/>
            <a:ext cx="173355" cy="149225"/>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custDataLst>
              <p:tags r:id="rId7"/>
            </p:custDataLst>
          </p:nvPr>
        </p:nvSpPr>
        <p:spPr>
          <a:xfrm rot="5400000">
            <a:off x="1291733" y="5341116"/>
            <a:ext cx="173355" cy="149225"/>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3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par>
                                <p:cTn id="8" presetID="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0-#ppt_w/2"/>
                                          </p:val>
                                        </p:tav>
                                        <p:tav tm="100000">
                                          <p:val>
                                            <p:strVal val="#ppt_x"/>
                                          </p:val>
                                        </p:tav>
                                      </p:tavLst>
                                    </p:anim>
                                    <p:anim calcmode="lin" valueType="num">
                                      <p:cBhvr additive="base">
                                        <p:cTn id="11" dur="500" fill="hold"/>
                                        <p:tgtEl>
                                          <p:spTgt spid="12"/>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0-#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6" grpId="0" bldLvl="0" animBg="1"/>
      <p:bldP spid="13"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p:nvPr>
            <p:custDataLst>
              <p:tags r:id="rId1"/>
            </p:custDataLst>
          </p:nvPr>
        </p:nvPicPr>
        <p:blipFill>
          <a:blip r:embed="rId10">
            <a:extLst>
              <a:ext uri="{28A0092B-C50C-407E-A947-70E740481C1C}">
                <a14:useLocalDpi xmlns:a14="http://schemas.microsoft.com/office/drawing/2010/main" val="0"/>
              </a:ext>
            </a:extLst>
          </a:blip>
          <a:srcRect/>
          <a:stretch>
            <a:fillRect/>
          </a:stretch>
        </p:blipFill>
        <p:spPr bwMode="auto">
          <a:xfrm>
            <a:off x="4660265" y="1762125"/>
            <a:ext cx="6431915" cy="2788285"/>
          </a:xfrm>
          <a:prstGeom prst="rect">
            <a:avLst/>
          </a:prstGeom>
          <a:noFill/>
          <a:ln>
            <a:noFill/>
          </a:ln>
        </p:spPr>
      </p:pic>
      <p:grpSp>
        <p:nvGrpSpPr>
          <p:cNvPr id="49" name="组合 48"/>
          <p:cNvGrpSpPr/>
          <p:nvPr/>
        </p:nvGrpSpPr>
        <p:grpSpPr>
          <a:xfrm>
            <a:off x="-33994" y="499125"/>
            <a:ext cx="12238634" cy="5921019"/>
            <a:chOff x="-33994" y="499125"/>
            <a:chExt cx="12238634" cy="5921019"/>
          </a:xfrm>
        </p:grpSpPr>
        <p:cxnSp>
          <p:nvCxnSpPr>
            <p:cNvPr id="74" name="直接连接符 73"/>
            <p:cNvCxnSpPr/>
            <p:nvPr/>
          </p:nvCxnSpPr>
          <p:spPr>
            <a:xfrm>
              <a:off x="3981000" y="499125"/>
              <a:ext cx="8223640" cy="0"/>
            </a:xfrm>
            <a:prstGeom prst="line">
              <a:avLst/>
            </a:prstGeom>
            <a:ln w="127000">
              <a:gradFill flip="none" rotWithShape="1">
                <a:gsLst>
                  <a:gs pos="0">
                    <a:srgbClr val="2D7CDB"/>
                  </a:gs>
                  <a:gs pos="100000">
                    <a:srgbClr val="2D7CDB">
                      <a:alpha val="0"/>
                    </a:srgbClr>
                  </a:gs>
                </a:gsLst>
                <a:lin ang="10800000" scaled="1"/>
                <a:tileRect/>
              </a:gradFill>
            </a:ln>
          </p:spPr>
          <p:style>
            <a:lnRef idx="1">
              <a:schemeClr val="accent1"/>
            </a:lnRef>
            <a:fillRef idx="0">
              <a:schemeClr val="accent1"/>
            </a:fillRef>
            <a:effectRef idx="0">
              <a:schemeClr val="accent1"/>
            </a:effectRef>
            <a:fontRef idx="minor">
              <a:schemeClr val="tx1"/>
            </a:fontRef>
          </p:style>
        </p:cxnSp>
        <p:grpSp>
          <p:nvGrpSpPr>
            <p:cNvPr id="78" name="组合 77"/>
            <p:cNvGrpSpPr/>
            <p:nvPr/>
          </p:nvGrpSpPr>
          <p:grpSpPr>
            <a:xfrm>
              <a:off x="11461546" y="6215751"/>
              <a:ext cx="194079" cy="204393"/>
              <a:chOff x="11470877" y="363591"/>
              <a:chExt cx="194079" cy="204393"/>
            </a:xfrm>
          </p:grpSpPr>
          <p:sp>
            <p:nvSpPr>
              <p:cNvPr id="82" name="椭圆 81"/>
              <p:cNvSpPr>
                <a:spLocks noChangeAspect="1"/>
              </p:cNvSpPr>
              <p:nvPr/>
            </p:nvSpPr>
            <p:spPr>
              <a:xfrm>
                <a:off x="11470877" y="363591"/>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83" name="椭圆 82"/>
              <p:cNvSpPr>
                <a:spLocks noChangeAspect="1"/>
              </p:cNvSpPr>
              <p:nvPr/>
            </p:nvSpPr>
            <p:spPr>
              <a:xfrm>
                <a:off x="11539539" y="363591"/>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84" name="椭圆 83"/>
              <p:cNvSpPr>
                <a:spLocks noChangeAspect="1"/>
              </p:cNvSpPr>
              <p:nvPr/>
            </p:nvSpPr>
            <p:spPr>
              <a:xfrm>
                <a:off x="11608201" y="363591"/>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85" name="椭圆 84"/>
              <p:cNvSpPr>
                <a:spLocks noChangeAspect="1"/>
              </p:cNvSpPr>
              <p:nvPr/>
            </p:nvSpPr>
            <p:spPr>
              <a:xfrm>
                <a:off x="11470877" y="437410"/>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86" name="椭圆 85"/>
              <p:cNvSpPr>
                <a:spLocks noChangeAspect="1"/>
              </p:cNvSpPr>
              <p:nvPr/>
            </p:nvSpPr>
            <p:spPr>
              <a:xfrm>
                <a:off x="11539539" y="437410"/>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87" name="椭圆 86"/>
              <p:cNvSpPr>
                <a:spLocks noChangeAspect="1"/>
              </p:cNvSpPr>
              <p:nvPr/>
            </p:nvSpPr>
            <p:spPr>
              <a:xfrm>
                <a:off x="11608201" y="437410"/>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88" name="椭圆 87"/>
              <p:cNvSpPr>
                <a:spLocks noChangeAspect="1"/>
              </p:cNvSpPr>
              <p:nvPr/>
            </p:nvSpPr>
            <p:spPr>
              <a:xfrm>
                <a:off x="11470877" y="511229"/>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89" name="椭圆 88"/>
              <p:cNvSpPr>
                <a:spLocks noChangeAspect="1"/>
              </p:cNvSpPr>
              <p:nvPr/>
            </p:nvSpPr>
            <p:spPr>
              <a:xfrm>
                <a:off x="11539539" y="511229"/>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90" name="椭圆 89"/>
              <p:cNvSpPr>
                <a:spLocks noChangeAspect="1"/>
              </p:cNvSpPr>
              <p:nvPr/>
            </p:nvSpPr>
            <p:spPr>
              <a:xfrm>
                <a:off x="11608201" y="511229"/>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grpSp>
        <p:cxnSp>
          <p:nvCxnSpPr>
            <p:cNvPr id="79" name="直接连接符 78"/>
            <p:cNvCxnSpPr/>
            <p:nvPr/>
          </p:nvCxnSpPr>
          <p:spPr>
            <a:xfrm>
              <a:off x="-33994" y="6391925"/>
              <a:ext cx="9335977" cy="0"/>
            </a:xfrm>
            <a:prstGeom prst="line">
              <a:avLst/>
            </a:prstGeom>
            <a:ln w="127000">
              <a:gradFill flip="none" rotWithShape="1">
                <a:gsLst>
                  <a:gs pos="0">
                    <a:srgbClr val="2D7CDB"/>
                  </a:gs>
                  <a:gs pos="100000">
                    <a:srgbClr val="2D7CDB">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grpSp>
      <p:pic>
        <p:nvPicPr>
          <p:cNvPr id="9" name="图片 8" descr="英文logo"/>
          <p:cNvPicPr>
            <a:picLocks noChangeAspect="1"/>
          </p:cNvPicPr>
          <p:nvPr>
            <p:custDataLst>
              <p:tags r:id="rId2"/>
            </p:custDataLst>
          </p:nvPr>
        </p:nvPicPr>
        <p:blipFill>
          <a:blip r:embed="rId11"/>
          <a:stretch>
            <a:fillRect/>
          </a:stretch>
        </p:blipFill>
        <p:spPr>
          <a:xfrm>
            <a:off x="404495" y="201930"/>
            <a:ext cx="1868170" cy="594995"/>
          </a:xfrm>
          <a:prstGeom prst="rect">
            <a:avLst/>
          </a:prstGeom>
        </p:spPr>
      </p:pic>
      <p:sp>
        <p:nvSpPr>
          <p:cNvPr id="11" name="标题 10"/>
          <p:cNvSpPr>
            <a:spLocks noGrp="1"/>
          </p:cNvSpPr>
          <p:nvPr>
            <p:ph type="title"/>
            <p:custDataLst>
              <p:tags r:id="rId3"/>
            </p:custDataLst>
          </p:nvPr>
        </p:nvSpPr>
        <p:spPr>
          <a:xfrm>
            <a:off x="5611495" y="800735"/>
            <a:ext cx="5686425" cy="1506855"/>
          </a:xfrm>
          <a:ln>
            <a:noFill/>
          </a:ln>
          <a:effectLst/>
          <a:scene3d>
            <a:camera prst="orthographicFront">
              <a:rot lat="0" lon="0" rev="0"/>
            </a:camera>
            <a:lightRig rig="contrasting" dir="t">
              <a:rot lat="0" lon="0" rev="1500000"/>
            </a:lightRig>
          </a:scene3d>
          <a:sp3d prstMaterial="metal">
            <a:bevelT w="88900" h="88900"/>
          </a:sp3d>
        </p:spPr>
        <p:txBody>
          <a:bodyPr>
            <a:noAutofit/>
          </a:bodyPr>
          <a:lstStyle/>
          <a:p>
            <a:pPr algn="l">
              <a:lnSpc>
                <a:spcPct val="100000"/>
              </a:lnSpc>
            </a:pPr>
            <a:r>
              <a:rPr lang="en-US" altLang="zh-CN" sz="4000" dirty="0">
                <a:blipFill>
                  <a:blip r:embed="rId12"/>
                  <a:tile tx="0" ty="6350" sx="100000" sy="100000" flip="none" algn="b"/>
                </a:blipFill>
                <a:effectLst/>
                <a:latin typeface="Arial Black" panose="020B0A04020102020204" pitchFamily="34" charset="0"/>
                <a:cs typeface="Arial Black" panose="020B0A04020102020204" pitchFamily="34" charset="0"/>
                <a:sym typeface="+mn-ea"/>
              </a:rPr>
              <a:t>Thinner Design </a:t>
            </a:r>
            <a:br>
              <a:rPr lang="en-US" altLang="zh-CN" sz="4000" dirty="0">
                <a:blipFill>
                  <a:blip r:embed="rId12"/>
                  <a:tile tx="0" ty="6350" sx="100000" sy="100000" flip="none" algn="b"/>
                </a:blipFill>
                <a:effectLst/>
                <a:latin typeface="Arial Black" panose="020B0A04020102020204" pitchFamily="34" charset="0"/>
                <a:cs typeface="Arial Black" panose="020B0A04020102020204" pitchFamily="34" charset="0"/>
                <a:sym typeface="+mn-ea"/>
              </a:rPr>
            </a:br>
            <a:r>
              <a:rPr lang="en-US" altLang="zh-CN" sz="4000" dirty="0">
                <a:blipFill>
                  <a:blip r:embed="rId12"/>
                  <a:tile tx="0" ty="6350" sx="100000" sy="100000" flip="none" algn="b"/>
                </a:blipFill>
                <a:effectLst/>
                <a:latin typeface="Arial Black" panose="020B0A04020102020204" pitchFamily="34" charset="0"/>
                <a:cs typeface="Arial Black" panose="020B0A04020102020204" pitchFamily="34" charset="0"/>
                <a:sym typeface="+mn-ea"/>
              </a:rPr>
              <a:t>      of TLG Series</a:t>
            </a:r>
            <a:endParaRPr lang="en-US" altLang="zh-CN" sz="4000" kern="100" dirty="0">
              <a:blipFill>
                <a:blip r:embed="rId12"/>
                <a:tile tx="0" ty="6350" sx="100000" sy="100000" flip="none" algn="b"/>
              </a:blipFill>
              <a:effectLst/>
              <a:latin typeface="Arial Black" panose="020B0A04020102020204" pitchFamily="34" charset="0"/>
              <a:ea typeface="等线" panose="02010600030101010101" pitchFamily="2" charset="-122"/>
              <a:cs typeface="Arial Black" panose="020B0A04020102020204" pitchFamily="34" charset="0"/>
              <a:sym typeface="+mn-ea"/>
            </a:endParaRPr>
          </a:p>
        </p:txBody>
      </p:sp>
      <p:sp>
        <p:nvSpPr>
          <p:cNvPr id="13" name="等腰三角形 12"/>
          <p:cNvSpPr/>
          <p:nvPr>
            <p:custDataLst>
              <p:tags r:id="rId4"/>
            </p:custDataLst>
          </p:nvPr>
        </p:nvSpPr>
        <p:spPr>
          <a:xfrm rot="5400000">
            <a:off x="1225550" y="4690110"/>
            <a:ext cx="173355" cy="149225"/>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内容占位符 3"/>
          <p:cNvSpPr>
            <a:spLocks noGrp="1"/>
          </p:cNvSpPr>
          <p:nvPr>
            <p:ph idx="1"/>
            <p:custDataLst>
              <p:tags r:id="rId5"/>
            </p:custDataLst>
          </p:nvPr>
        </p:nvSpPr>
        <p:spPr>
          <a:xfrm>
            <a:off x="1461134" y="4605655"/>
            <a:ext cx="9555627" cy="1684655"/>
          </a:xfrm>
        </p:spPr>
        <p:txBody>
          <a:bodyPr anchor="t"/>
          <a:lstStyle/>
          <a:p>
            <a:pPr marL="0" indent="0">
              <a:buNone/>
            </a:pPr>
            <a:r>
              <a:rPr lang="en-US" altLang="zh-CN" sz="1800" b="1" kern="100" dirty="0">
                <a:solidFill>
                  <a:srgbClr val="2B96CC"/>
                </a:solidFill>
                <a:effectLst/>
                <a:latin typeface="等线" panose="02010600030101010101" pitchFamily="2" charset="-122"/>
                <a:ea typeface="等线" panose="02010600030101010101" pitchFamily="2" charset="-122"/>
                <a:cs typeface="Times New Roman" panose="02020603050405020304" charset="0"/>
              </a:rPr>
              <a:t>18mm Slim Body</a:t>
            </a:r>
            <a:r>
              <a:rPr lang="en-US" altLang="zh-CN" sz="1800" kern="100" dirty="0">
                <a:effectLst/>
                <a:latin typeface="等线" panose="02010600030101010101" pitchFamily="2" charset="-122"/>
                <a:ea typeface="等线" panose="02010600030101010101" pitchFamily="2" charset="-122"/>
                <a:cs typeface="Times New Roman" panose="02020603050405020304" charset="0"/>
              </a:rPr>
              <a:t>: The TLG series boasts a super-slim design, measuring only 18mm in height (for 60-240W models). This feature facilitates easy installation inside letters or lightboxes, reducing shadows and dark areas on signs.</a:t>
            </a:r>
            <a:endParaRPr lang="zh-CN" altLang="zh-CN" sz="1800" kern="100" dirty="0">
              <a:effectLst/>
              <a:latin typeface="等线" panose="02010600030101010101" pitchFamily="2" charset="-122"/>
              <a:ea typeface="等线" panose="02010600030101010101" pitchFamily="2" charset="-122"/>
              <a:cs typeface="Times New Roman" panose="02020603050405020304" charset="0"/>
            </a:endParaRPr>
          </a:p>
          <a:p>
            <a:pPr marL="0" indent="0">
              <a:buNone/>
            </a:pPr>
            <a:r>
              <a:rPr lang="en-US" altLang="zh-CN" sz="1800" b="1" kern="100" dirty="0">
                <a:solidFill>
                  <a:srgbClr val="2B96CC"/>
                </a:solidFill>
                <a:effectLst/>
                <a:latin typeface="等线" panose="02010600030101010101" pitchFamily="2" charset="-122"/>
                <a:ea typeface="等线" panose="02010600030101010101" pitchFamily="2" charset="-122"/>
                <a:cs typeface="Times New Roman" panose="02020603050405020304" charset="0"/>
              </a:rPr>
              <a:t>Versatile Application</a:t>
            </a:r>
            <a:r>
              <a:rPr lang="en-US" altLang="zh-CN" sz="1800" kern="100" dirty="0">
                <a:effectLst/>
                <a:latin typeface="等线" panose="02010600030101010101" pitchFamily="2" charset="-122"/>
                <a:ea typeface="等线" panose="02010600030101010101" pitchFamily="2" charset="-122"/>
                <a:cs typeface="Times New Roman" panose="02020603050405020304" charset="0"/>
              </a:rPr>
              <a:t>: The slim profile makes TLG series power supplies suitable for projects with space limitations, expanding their use in various applications.</a:t>
            </a:r>
            <a:endParaRPr lang="zh-CN" altLang="zh-CN" sz="1800" kern="100" dirty="0">
              <a:effectLst/>
              <a:latin typeface="等线" panose="02010600030101010101" pitchFamily="2" charset="-122"/>
              <a:ea typeface="等线" panose="02010600030101010101" pitchFamily="2" charset="-122"/>
              <a:cs typeface="Times New Roman" panose="02020603050405020304" charset="0"/>
            </a:endParaRPr>
          </a:p>
        </p:txBody>
      </p:sp>
      <p:pic>
        <p:nvPicPr>
          <p:cNvPr id="1026" name="Picture 2"/>
          <p:cNvPicPr>
            <a:picLocks noChangeAspect="1" noChangeArrowheads="1"/>
          </p:cNvPicPr>
          <p:nvPr>
            <p:custDataLst>
              <p:tags r:id="rId6"/>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1099185" y="1019175"/>
            <a:ext cx="3359150" cy="3359150"/>
          </a:xfrm>
          <a:prstGeom prst="rect">
            <a:avLst/>
          </a:prstGeom>
          <a:noFill/>
          <a:extLst>
            <a:ext uri="{909E8E84-426E-40DD-AFC4-6F175D3DCCD1}">
              <a14:hiddenFill xmlns:a14="http://schemas.microsoft.com/office/drawing/2010/main">
                <a:solidFill>
                  <a:srgbClr val="FFFFFF"/>
                </a:solidFill>
              </a14:hiddenFill>
            </a:ext>
          </a:extLst>
        </p:spPr>
      </p:pic>
      <p:sp>
        <p:nvSpPr>
          <p:cNvPr id="7" name="等腰三角形 6"/>
          <p:cNvSpPr/>
          <p:nvPr>
            <p:custDataLst>
              <p:tags r:id="rId7"/>
            </p:custDataLst>
          </p:nvPr>
        </p:nvSpPr>
        <p:spPr>
          <a:xfrm rot="5400000">
            <a:off x="1225550" y="5544820"/>
            <a:ext cx="173355" cy="149225"/>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3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par>
                                <p:cTn id="8" presetID="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500" fill="hold"/>
                                        <p:tgtEl>
                                          <p:spTgt spid="13"/>
                                        </p:tgtEl>
                                        <p:attrNameLst>
                                          <p:attrName>ppt_x</p:attrName>
                                        </p:attrNameLst>
                                      </p:cBhvr>
                                      <p:tavLst>
                                        <p:tav tm="0">
                                          <p:val>
                                            <p:strVal val="0-#ppt_w/2"/>
                                          </p:val>
                                        </p:tav>
                                        <p:tav tm="100000">
                                          <p:val>
                                            <p:strVal val="#ppt_x"/>
                                          </p:val>
                                        </p:tav>
                                      </p:tavLst>
                                    </p:anim>
                                    <p:anim calcmode="lin" valueType="num">
                                      <p:cBhvr additive="base">
                                        <p:cTn id="11" dur="500" fill="hold"/>
                                        <p:tgtEl>
                                          <p:spTgt spid="13"/>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0-#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7"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p:nvPr>
            <p:custDataLst>
              <p:tags r:id="rId1"/>
            </p:custDataLst>
          </p:nvPr>
        </p:nvPicPr>
        <p:blipFill>
          <a:blip r:embed="rId10" cstate="print">
            <a:extLst>
              <a:ext uri="{28A0092B-C50C-407E-A947-70E740481C1C}">
                <a14:useLocalDpi xmlns:a14="http://schemas.microsoft.com/office/drawing/2010/main" val="0"/>
              </a:ext>
            </a:extLst>
          </a:blip>
          <a:srcRect l="8869" r="11891"/>
          <a:stretch>
            <a:fillRect/>
          </a:stretch>
        </p:blipFill>
        <p:spPr>
          <a:xfrm>
            <a:off x="6918325" y="1638300"/>
            <a:ext cx="4794250" cy="4460875"/>
          </a:xfrm>
          <a:prstGeom prst="rect">
            <a:avLst/>
          </a:prstGeom>
          <a:noFill/>
          <a:ln>
            <a:noFill/>
          </a:ln>
        </p:spPr>
      </p:pic>
      <p:grpSp>
        <p:nvGrpSpPr>
          <p:cNvPr id="49" name="组合 48"/>
          <p:cNvGrpSpPr/>
          <p:nvPr/>
        </p:nvGrpSpPr>
        <p:grpSpPr>
          <a:xfrm>
            <a:off x="-33994" y="499125"/>
            <a:ext cx="12238634" cy="5921019"/>
            <a:chOff x="-33994" y="499125"/>
            <a:chExt cx="12238634" cy="5921019"/>
          </a:xfrm>
        </p:grpSpPr>
        <p:cxnSp>
          <p:nvCxnSpPr>
            <p:cNvPr id="74" name="直接连接符 73"/>
            <p:cNvCxnSpPr/>
            <p:nvPr/>
          </p:nvCxnSpPr>
          <p:spPr>
            <a:xfrm>
              <a:off x="3981000" y="499125"/>
              <a:ext cx="8223640" cy="0"/>
            </a:xfrm>
            <a:prstGeom prst="line">
              <a:avLst/>
            </a:prstGeom>
            <a:ln w="127000">
              <a:gradFill flip="none" rotWithShape="1">
                <a:gsLst>
                  <a:gs pos="0">
                    <a:srgbClr val="2D7CDB"/>
                  </a:gs>
                  <a:gs pos="100000">
                    <a:srgbClr val="2D7CDB">
                      <a:alpha val="0"/>
                    </a:srgbClr>
                  </a:gs>
                </a:gsLst>
                <a:lin ang="10800000" scaled="1"/>
                <a:tileRect/>
              </a:gradFill>
            </a:ln>
          </p:spPr>
          <p:style>
            <a:lnRef idx="1">
              <a:schemeClr val="accent1"/>
            </a:lnRef>
            <a:fillRef idx="0">
              <a:schemeClr val="accent1"/>
            </a:fillRef>
            <a:effectRef idx="0">
              <a:schemeClr val="accent1"/>
            </a:effectRef>
            <a:fontRef idx="minor">
              <a:schemeClr val="tx1"/>
            </a:fontRef>
          </p:style>
        </p:cxnSp>
        <p:grpSp>
          <p:nvGrpSpPr>
            <p:cNvPr id="78" name="组合 77"/>
            <p:cNvGrpSpPr/>
            <p:nvPr/>
          </p:nvGrpSpPr>
          <p:grpSpPr>
            <a:xfrm>
              <a:off x="11461546" y="6215751"/>
              <a:ext cx="194079" cy="204393"/>
              <a:chOff x="11470877" y="363591"/>
              <a:chExt cx="194079" cy="204393"/>
            </a:xfrm>
          </p:grpSpPr>
          <p:sp>
            <p:nvSpPr>
              <p:cNvPr id="82" name="椭圆 81"/>
              <p:cNvSpPr>
                <a:spLocks noChangeAspect="1"/>
              </p:cNvSpPr>
              <p:nvPr/>
            </p:nvSpPr>
            <p:spPr>
              <a:xfrm>
                <a:off x="11470877" y="363591"/>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83" name="椭圆 82"/>
              <p:cNvSpPr>
                <a:spLocks noChangeAspect="1"/>
              </p:cNvSpPr>
              <p:nvPr/>
            </p:nvSpPr>
            <p:spPr>
              <a:xfrm>
                <a:off x="11539539" y="363591"/>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84" name="椭圆 83"/>
              <p:cNvSpPr>
                <a:spLocks noChangeAspect="1"/>
              </p:cNvSpPr>
              <p:nvPr/>
            </p:nvSpPr>
            <p:spPr>
              <a:xfrm>
                <a:off x="11608201" y="363591"/>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85" name="椭圆 84"/>
              <p:cNvSpPr>
                <a:spLocks noChangeAspect="1"/>
              </p:cNvSpPr>
              <p:nvPr/>
            </p:nvSpPr>
            <p:spPr>
              <a:xfrm>
                <a:off x="11470877" y="437410"/>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86" name="椭圆 85"/>
              <p:cNvSpPr>
                <a:spLocks noChangeAspect="1"/>
              </p:cNvSpPr>
              <p:nvPr/>
            </p:nvSpPr>
            <p:spPr>
              <a:xfrm>
                <a:off x="11539539" y="437410"/>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87" name="椭圆 86"/>
              <p:cNvSpPr>
                <a:spLocks noChangeAspect="1"/>
              </p:cNvSpPr>
              <p:nvPr/>
            </p:nvSpPr>
            <p:spPr>
              <a:xfrm>
                <a:off x="11608201" y="437410"/>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88" name="椭圆 87"/>
              <p:cNvSpPr>
                <a:spLocks noChangeAspect="1"/>
              </p:cNvSpPr>
              <p:nvPr/>
            </p:nvSpPr>
            <p:spPr>
              <a:xfrm>
                <a:off x="11470877" y="511229"/>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89" name="椭圆 88"/>
              <p:cNvSpPr>
                <a:spLocks noChangeAspect="1"/>
              </p:cNvSpPr>
              <p:nvPr/>
            </p:nvSpPr>
            <p:spPr>
              <a:xfrm>
                <a:off x="11539539" y="511229"/>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90" name="椭圆 89"/>
              <p:cNvSpPr>
                <a:spLocks noChangeAspect="1"/>
              </p:cNvSpPr>
              <p:nvPr/>
            </p:nvSpPr>
            <p:spPr>
              <a:xfrm>
                <a:off x="11608201" y="511229"/>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grpSp>
        <p:cxnSp>
          <p:nvCxnSpPr>
            <p:cNvPr id="79" name="直接连接符 78"/>
            <p:cNvCxnSpPr/>
            <p:nvPr/>
          </p:nvCxnSpPr>
          <p:spPr>
            <a:xfrm>
              <a:off x="-33994" y="6391925"/>
              <a:ext cx="9335977" cy="0"/>
            </a:xfrm>
            <a:prstGeom prst="line">
              <a:avLst/>
            </a:prstGeom>
            <a:ln w="127000">
              <a:gradFill flip="none" rotWithShape="1">
                <a:gsLst>
                  <a:gs pos="0">
                    <a:srgbClr val="2D7CDB"/>
                  </a:gs>
                  <a:gs pos="100000">
                    <a:srgbClr val="2D7CDB">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grpSp>
      <p:pic>
        <p:nvPicPr>
          <p:cNvPr id="9" name="图片 8" descr="英文logo"/>
          <p:cNvPicPr>
            <a:picLocks noChangeAspect="1"/>
          </p:cNvPicPr>
          <p:nvPr>
            <p:custDataLst>
              <p:tags r:id="rId2"/>
            </p:custDataLst>
          </p:nvPr>
        </p:nvPicPr>
        <p:blipFill>
          <a:blip r:embed="rId11"/>
          <a:stretch>
            <a:fillRect/>
          </a:stretch>
        </p:blipFill>
        <p:spPr>
          <a:xfrm>
            <a:off x="404495" y="201930"/>
            <a:ext cx="1868170" cy="594995"/>
          </a:xfrm>
          <a:prstGeom prst="rect">
            <a:avLst/>
          </a:prstGeom>
        </p:spPr>
      </p:pic>
      <p:sp>
        <p:nvSpPr>
          <p:cNvPr id="11" name="标题 10"/>
          <p:cNvSpPr>
            <a:spLocks noGrp="1"/>
          </p:cNvSpPr>
          <p:nvPr>
            <p:ph type="title"/>
            <p:custDataLst>
              <p:tags r:id="rId3"/>
            </p:custDataLst>
          </p:nvPr>
        </p:nvSpPr>
        <p:spPr>
          <a:xfrm>
            <a:off x="1849120" y="996555"/>
            <a:ext cx="9933940" cy="1506855"/>
          </a:xfrm>
          <a:ln>
            <a:noFill/>
          </a:ln>
          <a:effectLst/>
          <a:scene3d>
            <a:camera prst="orthographicFront">
              <a:rot lat="0" lon="0" rev="0"/>
            </a:camera>
            <a:lightRig rig="contrasting" dir="t">
              <a:rot lat="0" lon="0" rev="1500000"/>
            </a:lightRig>
          </a:scene3d>
          <a:sp3d prstMaterial="metal">
            <a:bevelT w="88900" h="88900"/>
          </a:sp3d>
        </p:spPr>
        <p:txBody>
          <a:bodyPr/>
          <a:lstStyle/>
          <a:p>
            <a:pPr algn="l"/>
            <a:r>
              <a:rPr lang="en-US" altLang="zh-CN" sz="4000" dirty="0">
                <a:blipFill>
                  <a:blip r:embed="rId12"/>
                  <a:tile tx="0" ty="6350" sx="100000" sy="100000" flip="none" algn="b"/>
                </a:blipFill>
                <a:effectLst/>
                <a:latin typeface="Arial Black" panose="020B0A04020102020204" pitchFamily="34" charset="0"/>
                <a:cs typeface="Arial Black" panose="020B0A04020102020204" pitchFamily="34" charset="0"/>
                <a:sym typeface="+mn-ea"/>
              </a:rPr>
              <a:t>High Ingress Protection (IP68)</a:t>
            </a:r>
            <a:endParaRPr lang="en-US" altLang="zh-CN" sz="4000" kern="100" dirty="0">
              <a:blipFill>
                <a:blip r:embed="rId12"/>
                <a:tile tx="0" ty="6350" sx="100000" sy="100000" flip="none" algn="b"/>
              </a:blipFill>
              <a:effectLst/>
              <a:latin typeface="Arial Black" panose="020B0A04020102020204" pitchFamily="34" charset="0"/>
              <a:ea typeface="等线" panose="02010600030101010101" pitchFamily="2" charset="-122"/>
              <a:cs typeface="Arial Black" panose="020B0A04020102020204" pitchFamily="34" charset="0"/>
              <a:sym typeface="+mn-ea"/>
            </a:endParaRPr>
          </a:p>
        </p:txBody>
      </p:sp>
      <p:sp>
        <p:nvSpPr>
          <p:cNvPr id="12" name="等腰三角形 11"/>
          <p:cNvSpPr/>
          <p:nvPr>
            <p:custDataLst>
              <p:tags r:id="rId4"/>
            </p:custDataLst>
          </p:nvPr>
        </p:nvSpPr>
        <p:spPr>
          <a:xfrm rot="5400000">
            <a:off x="1287219" y="2055819"/>
            <a:ext cx="173355" cy="149225"/>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custDataLst>
              <p:tags r:id="rId5"/>
            </p:custDataLst>
          </p:nvPr>
        </p:nvSpPr>
        <p:spPr>
          <a:xfrm rot="5400000">
            <a:off x="1310714" y="3308985"/>
            <a:ext cx="173355" cy="149225"/>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custDataLst>
              <p:tags r:id="rId6"/>
            </p:custDataLst>
          </p:nvPr>
        </p:nvSpPr>
        <p:spPr>
          <a:xfrm rot="5400000">
            <a:off x="1288489" y="4545330"/>
            <a:ext cx="173355" cy="149225"/>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内容占位符 3"/>
          <p:cNvSpPr>
            <a:spLocks noGrp="1"/>
          </p:cNvSpPr>
          <p:nvPr>
            <p:ph idx="1"/>
            <p:custDataLst>
              <p:tags r:id="rId7"/>
            </p:custDataLst>
          </p:nvPr>
        </p:nvSpPr>
        <p:spPr>
          <a:xfrm>
            <a:off x="1503045" y="1989486"/>
            <a:ext cx="5197475" cy="4104640"/>
          </a:xfrm>
        </p:spPr>
        <p:txBody>
          <a:bodyPr anchor="t">
            <a:normAutofit lnSpcReduction="10000"/>
          </a:bodyPr>
          <a:lstStyle/>
          <a:p>
            <a:pPr marL="0" indent="0">
              <a:buNone/>
            </a:pPr>
            <a:r>
              <a:rPr lang="en-US" altLang="zh-CN" sz="1800" b="1" kern="100" dirty="0">
                <a:solidFill>
                  <a:srgbClr val="2B96CC"/>
                </a:solidFill>
                <a:effectLst/>
                <a:latin typeface="等线" panose="02010600030101010101" pitchFamily="2" charset="-122"/>
                <a:ea typeface="等线" panose="02010600030101010101" pitchFamily="2" charset="-122"/>
                <a:cs typeface="Times New Roman" panose="02020603050405020304" charset="0"/>
              </a:rPr>
              <a:t>Enhanced Waterproofing:                                   </a:t>
            </a:r>
            <a:r>
              <a:rPr lang="en-US" altLang="zh-CN" sz="1800" kern="100" dirty="0">
                <a:effectLst/>
                <a:latin typeface="等线" panose="02010600030101010101" pitchFamily="2" charset="-122"/>
                <a:ea typeface="等线" panose="02010600030101010101" pitchFamily="2" charset="-122"/>
                <a:cs typeface="Times New Roman" panose="02020603050405020304" charset="0"/>
              </a:rPr>
              <a:t>TLG series power supplies offer a higher IP rating (IP68) compared to regular IP67 products. This is achieved through a unique body structure and potting process. </a:t>
            </a:r>
            <a:endParaRPr lang="zh-CN" altLang="zh-CN" sz="1800" kern="100" dirty="0">
              <a:effectLst/>
              <a:latin typeface="等线" panose="02010600030101010101" pitchFamily="2" charset="-122"/>
              <a:ea typeface="等线" panose="02010600030101010101" pitchFamily="2" charset="-122"/>
              <a:cs typeface="Times New Roman" panose="02020603050405020304" charset="0"/>
            </a:endParaRPr>
          </a:p>
          <a:p>
            <a:pPr marL="0" indent="0">
              <a:buNone/>
            </a:pPr>
            <a:r>
              <a:rPr lang="en-US" altLang="zh-CN" sz="1800" b="1" kern="100" dirty="0">
                <a:solidFill>
                  <a:srgbClr val="2B96CC"/>
                </a:solidFill>
                <a:effectLst/>
                <a:latin typeface="等线" panose="02010600030101010101" pitchFamily="2" charset="-122"/>
                <a:ea typeface="等线" panose="02010600030101010101" pitchFamily="2" charset="-122"/>
                <a:cs typeface="Times New Roman" panose="02020603050405020304" charset="0"/>
              </a:rPr>
              <a:t>Reduced Component Vulnerability:                                 </a:t>
            </a:r>
            <a:r>
              <a:rPr lang="en-US" altLang="zh-CN" sz="1800" kern="100" dirty="0">
                <a:effectLst/>
                <a:latin typeface="等线" panose="02010600030101010101" pitchFamily="2" charset="-122"/>
                <a:ea typeface="等线" panose="02010600030101010101" pitchFamily="2" charset="-122"/>
                <a:cs typeface="Times New Roman" panose="02020603050405020304" charset="0"/>
              </a:rPr>
              <a:t>Input and output leads exit from the same side, and resin is potted before the PCB is fully submerged. This minimizes air bubbles around components, enhancing reliability.</a:t>
            </a:r>
            <a:endParaRPr lang="zh-CN" altLang="zh-CN" sz="1800" kern="100" dirty="0">
              <a:effectLst/>
              <a:latin typeface="等线" panose="02010600030101010101" pitchFamily="2" charset="-122"/>
              <a:ea typeface="等线" panose="02010600030101010101" pitchFamily="2" charset="-122"/>
              <a:cs typeface="Times New Roman" panose="02020603050405020304" charset="0"/>
            </a:endParaRPr>
          </a:p>
          <a:p>
            <a:pPr marL="0" indent="0">
              <a:buNone/>
            </a:pPr>
            <a:r>
              <a:rPr lang="en-US" altLang="zh-CN" sz="1800" b="1" kern="100" dirty="0">
                <a:solidFill>
                  <a:srgbClr val="2B96CC"/>
                </a:solidFill>
                <a:effectLst/>
                <a:latin typeface="等线" panose="02010600030101010101" pitchFamily="2" charset="-122"/>
                <a:ea typeface="等线" panose="02010600030101010101" pitchFamily="2" charset="-122"/>
                <a:cs typeface="Times New Roman" panose="02020603050405020304" charset="0"/>
              </a:rPr>
              <a:t>New Market Opportunities:                                          </a:t>
            </a:r>
            <a:r>
              <a:rPr lang="en-US" altLang="zh-CN" sz="1800" kern="100" dirty="0">
                <a:effectLst/>
                <a:latin typeface="等线" panose="02010600030101010101" pitchFamily="2" charset="-122"/>
                <a:ea typeface="等线" panose="02010600030101010101" pitchFamily="2" charset="-122"/>
                <a:cs typeface="Times New Roman" panose="02020603050405020304" charset="0"/>
              </a:rPr>
              <a:t>The IP68 rating opens doors to applications requiring superior waterproofing, such as water springs and swimming pools, while also reducing failures in regular outdoor settings.</a:t>
            </a:r>
            <a:endParaRPr lang="zh-CN" altLang="zh-CN" sz="1800" kern="100" dirty="0">
              <a:effectLst/>
              <a:latin typeface="等线" panose="02010600030101010101" pitchFamily="2" charset="-122"/>
              <a:ea typeface="等线" panose="02010600030101010101" pitchFamily="2" charset="-122"/>
              <a:cs typeface="Times New Roman" panose="02020603050405020304" charset="0"/>
            </a:endParaRPr>
          </a:p>
          <a:p>
            <a:endParaRPr lang="zh-CN" altLang="en-US" dirty="0"/>
          </a:p>
        </p:txBody>
      </p:sp>
    </p:spTree>
  </p:cSld>
  <p:clrMapOvr>
    <a:masterClrMapping/>
  </p:clrMapOvr>
  <p:transition spd="slow" advTm="3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par>
                                <p:cTn id="8" presetID="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0-#ppt_w/2"/>
                                          </p:val>
                                        </p:tav>
                                        <p:tav tm="100000">
                                          <p:val>
                                            <p:strVal val="#ppt_x"/>
                                          </p:val>
                                        </p:tav>
                                      </p:tavLst>
                                    </p:anim>
                                    <p:anim calcmode="lin" valueType="num">
                                      <p:cBhvr additive="base">
                                        <p:cTn id="11" dur="500" fill="hold"/>
                                        <p:tgtEl>
                                          <p:spTgt spid="12"/>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0-#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6" grpId="0" bldLvl="0" animBg="1"/>
      <p:bldP spid="13"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图文框 5"/>
          <p:cNvSpPr/>
          <p:nvPr/>
        </p:nvSpPr>
        <p:spPr>
          <a:xfrm>
            <a:off x="954405" y="2764790"/>
            <a:ext cx="10405745" cy="3161665"/>
          </a:xfrm>
          <a:prstGeom prst="frame">
            <a:avLst>
              <a:gd name="adj1" fmla="val 1343"/>
            </a:avLst>
          </a:prstGeom>
          <a:solidFill>
            <a:srgbClr val="3889BB"/>
          </a:solidFill>
          <a:ln>
            <a:solidFill>
              <a:srgbClr val="3889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7" name="矩形 6"/>
          <p:cNvSpPr/>
          <p:nvPr/>
        </p:nvSpPr>
        <p:spPr>
          <a:xfrm>
            <a:off x="953770" y="1241425"/>
            <a:ext cx="10406380" cy="1388745"/>
          </a:xfrm>
          <a:prstGeom prst="rect">
            <a:avLst/>
          </a:prstGeom>
          <a:blipFill>
            <a:blip r:embed="rId20"/>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 name="computer-screen-with-pie-graph-symbol_30881"/>
          <p:cNvSpPr>
            <a:spLocks noChangeAspect="1"/>
          </p:cNvSpPr>
          <p:nvPr/>
        </p:nvSpPr>
        <p:spPr bwMode="auto">
          <a:xfrm>
            <a:off x="5922645" y="5151755"/>
            <a:ext cx="467995" cy="405765"/>
          </a:xfrm>
          <a:custGeom>
            <a:avLst/>
            <a:gdLst>
              <a:gd name="connsiteX0" fmla="*/ 532049 w 608203"/>
              <a:gd name="connsiteY0" fmla="*/ 336380 h 527124"/>
              <a:gd name="connsiteX1" fmla="*/ 530242 w 608203"/>
              <a:gd name="connsiteY1" fmla="*/ 338184 h 527124"/>
              <a:gd name="connsiteX2" fmla="*/ 530242 w 608203"/>
              <a:gd name="connsiteY2" fmla="*/ 353392 h 527124"/>
              <a:gd name="connsiteX3" fmla="*/ 530500 w 608203"/>
              <a:gd name="connsiteY3" fmla="*/ 353650 h 527124"/>
              <a:gd name="connsiteX4" fmla="*/ 533598 w 608203"/>
              <a:gd name="connsiteY4" fmla="*/ 353650 h 527124"/>
              <a:gd name="connsiteX5" fmla="*/ 533856 w 608203"/>
              <a:gd name="connsiteY5" fmla="*/ 353392 h 527124"/>
              <a:gd name="connsiteX6" fmla="*/ 533598 w 608203"/>
              <a:gd name="connsiteY6" fmla="*/ 353392 h 527124"/>
              <a:gd name="connsiteX7" fmla="*/ 533598 w 608203"/>
              <a:gd name="connsiteY7" fmla="*/ 338184 h 527124"/>
              <a:gd name="connsiteX8" fmla="*/ 532049 w 608203"/>
              <a:gd name="connsiteY8" fmla="*/ 336380 h 527124"/>
              <a:gd name="connsiteX9" fmla="*/ 379740 w 608203"/>
              <a:gd name="connsiteY9" fmla="*/ 336380 h 527124"/>
              <a:gd name="connsiteX10" fmla="*/ 377933 w 608203"/>
              <a:gd name="connsiteY10" fmla="*/ 338184 h 527124"/>
              <a:gd name="connsiteX11" fmla="*/ 377933 w 608203"/>
              <a:gd name="connsiteY11" fmla="*/ 353392 h 527124"/>
              <a:gd name="connsiteX12" fmla="*/ 378191 w 608203"/>
              <a:gd name="connsiteY12" fmla="*/ 353650 h 527124"/>
              <a:gd name="connsiteX13" fmla="*/ 381289 w 608203"/>
              <a:gd name="connsiteY13" fmla="*/ 353650 h 527124"/>
              <a:gd name="connsiteX14" fmla="*/ 381547 w 608203"/>
              <a:gd name="connsiteY14" fmla="*/ 353392 h 527124"/>
              <a:gd name="connsiteX15" fmla="*/ 381547 w 608203"/>
              <a:gd name="connsiteY15" fmla="*/ 338184 h 527124"/>
              <a:gd name="connsiteX16" fmla="*/ 379740 w 608203"/>
              <a:gd name="connsiteY16" fmla="*/ 336380 h 527124"/>
              <a:gd name="connsiteX17" fmla="*/ 228464 w 608203"/>
              <a:gd name="connsiteY17" fmla="*/ 336380 h 527124"/>
              <a:gd name="connsiteX18" fmla="*/ 226657 w 608203"/>
              <a:gd name="connsiteY18" fmla="*/ 338184 h 527124"/>
              <a:gd name="connsiteX19" fmla="*/ 226657 w 608203"/>
              <a:gd name="connsiteY19" fmla="*/ 353392 h 527124"/>
              <a:gd name="connsiteX20" fmla="*/ 226915 w 608203"/>
              <a:gd name="connsiteY20" fmla="*/ 353650 h 527124"/>
              <a:gd name="connsiteX21" fmla="*/ 230012 w 608203"/>
              <a:gd name="connsiteY21" fmla="*/ 353650 h 527124"/>
              <a:gd name="connsiteX22" fmla="*/ 230271 w 608203"/>
              <a:gd name="connsiteY22" fmla="*/ 353392 h 527124"/>
              <a:gd name="connsiteX23" fmla="*/ 230271 w 608203"/>
              <a:gd name="connsiteY23" fmla="*/ 338184 h 527124"/>
              <a:gd name="connsiteX24" fmla="*/ 228464 w 608203"/>
              <a:gd name="connsiteY24" fmla="*/ 336380 h 527124"/>
              <a:gd name="connsiteX25" fmla="*/ 76154 w 608203"/>
              <a:gd name="connsiteY25" fmla="*/ 336380 h 527124"/>
              <a:gd name="connsiteX26" fmla="*/ 74605 w 608203"/>
              <a:gd name="connsiteY26" fmla="*/ 338184 h 527124"/>
              <a:gd name="connsiteX27" fmla="*/ 74605 w 608203"/>
              <a:gd name="connsiteY27" fmla="*/ 353392 h 527124"/>
              <a:gd name="connsiteX28" fmla="*/ 74863 w 608203"/>
              <a:gd name="connsiteY28" fmla="*/ 353650 h 527124"/>
              <a:gd name="connsiteX29" fmla="*/ 77703 w 608203"/>
              <a:gd name="connsiteY29" fmla="*/ 353650 h 527124"/>
              <a:gd name="connsiteX30" fmla="*/ 77961 w 608203"/>
              <a:gd name="connsiteY30" fmla="*/ 353392 h 527124"/>
              <a:gd name="connsiteX31" fmla="*/ 77961 w 608203"/>
              <a:gd name="connsiteY31" fmla="*/ 338184 h 527124"/>
              <a:gd name="connsiteX32" fmla="*/ 76154 w 608203"/>
              <a:gd name="connsiteY32" fmla="*/ 336380 h 527124"/>
              <a:gd name="connsiteX33" fmla="*/ 385640 w 608203"/>
              <a:gd name="connsiteY33" fmla="*/ 296446 h 527124"/>
              <a:gd name="connsiteX34" fmla="*/ 385640 w 608203"/>
              <a:gd name="connsiteY34" fmla="*/ 307253 h 527124"/>
              <a:gd name="connsiteX35" fmla="*/ 383836 w 608203"/>
              <a:gd name="connsiteY35" fmla="*/ 311626 h 527124"/>
              <a:gd name="connsiteX36" fmla="*/ 379713 w 608203"/>
              <a:gd name="connsiteY36" fmla="*/ 313170 h 527124"/>
              <a:gd name="connsiteX37" fmla="*/ 375589 w 608203"/>
              <a:gd name="connsiteY37" fmla="*/ 311626 h 527124"/>
              <a:gd name="connsiteX38" fmla="*/ 373785 w 608203"/>
              <a:gd name="connsiteY38" fmla="*/ 307253 h 527124"/>
              <a:gd name="connsiteX39" fmla="*/ 373785 w 608203"/>
              <a:gd name="connsiteY39" fmla="*/ 304680 h 527124"/>
              <a:gd name="connsiteX40" fmla="*/ 377909 w 608203"/>
              <a:gd name="connsiteY40" fmla="*/ 302107 h 527124"/>
              <a:gd name="connsiteX41" fmla="*/ 377909 w 608203"/>
              <a:gd name="connsiteY41" fmla="*/ 307767 h 527124"/>
              <a:gd name="connsiteX42" fmla="*/ 379713 w 608203"/>
              <a:gd name="connsiteY42" fmla="*/ 309568 h 527124"/>
              <a:gd name="connsiteX43" fmla="*/ 381517 w 608203"/>
              <a:gd name="connsiteY43" fmla="*/ 307767 h 527124"/>
              <a:gd name="connsiteX44" fmla="*/ 381517 w 608203"/>
              <a:gd name="connsiteY44" fmla="*/ 299534 h 527124"/>
              <a:gd name="connsiteX45" fmla="*/ 385640 w 608203"/>
              <a:gd name="connsiteY45" fmla="*/ 296446 h 527124"/>
              <a:gd name="connsiteX46" fmla="*/ 222493 w 608203"/>
              <a:gd name="connsiteY46" fmla="*/ 296446 h 527124"/>
              <a:gd name="connsiteX47" fmla="*/ 226641 w 608203"/>
              <a:gd name="connsiteY47" fmla="*/ 299534 h 527124"/>
              <a:gd name="connsiteX48" fmla="*/ 226641 w 608203"/>
              <a:gd name="connsiteY48" fmla="*/ 307767 h 527124"/>
              <a:gd name="connsiteX49" fmla="*/ 228456 w 608203"/>
              <a:gd name="connsiteY49" fmla="*/ 309568 h 527124"/>
              <a:gd name="connsiteX50" fmla="*/ 230271 w 608203"/>
              <a:gd name="connsiteY50" fmla="*/ 307767 h 527124"/>
              <a:gd name="connsiteX51" fmla="*/ 230271 w 608203"/>
              <a:gd name="connsiteY51" fmla="*/ 302107 h 527124"/>
              <a:gd name="connsiteX52" fmla="*/ 234419 w 608203"/>
              <a:gd name="connsiteY52" fmla="*/ 304680 h 527124"/>
              <a:gd name="connsiteX53" fmla="*/ 234419 w 608203"/>
              <a:gd name="connsiteY53" fmla="*/ 307253 h 527124"/>
              <a:gd name="connsiteX54" fmla="*/ 232604 w 608203"/>
              <a:gd name="connsiteY54" fmla="*/ 311626 h 527124"/>
              <a:gd name="connsiteX55" fmla="*/ 228456 w 608203"/>
              <a:gd name="connsiteY55" fmla="*/ 313170 h 527124"/>
              <a:gd name="connsiteX56" fmla="*/ 224308 w 608203"/>
              <a:gd name="connsiteY56" fmla="*/ 311626 h 527124"/>
              <a:gd name="connsiteX57" fmla="*/ 222493 w 608203"/>
              <a:gd name="connsiteY57" fmla="*/ 307253 h 527124"/>
              <a:gd name="connsiteX58" fmla="*/ 569992 w 608203"/>
              <a:gd name="connsiteY58" fmla="*/ 290741 h 527124"/>
              <a:gd name="connsiteX59" fmla="*/ 568177 w 608203"/>
              <a:gd name="connsiteY59" fmla="*/ 292545 h 527124"/>
              <a:gd name="connsiteX60" fmla="*/ 568177 w 608203"/>
              <a:gd name="connsiteY60" fmla="*/ 307756 h 527124"/>
              <a:gd name="connsiteX61" fmla="*/ 569992 w 608203"/>
              <a:gd name="connsiteY61" fmla="*/ 309561 h 527124"/>
              <a:gd name="connsiteX62" fmla="*/ 571807 w 608203"/>
              <a:gd name="connsiteY62" fmla="*/ 307756 h 527124"/>
              <a:gd name="connsiteX63" fmla="*/ 571807 w 608203"/>
              <a:gd name="connsiteY63" fmla="*/ 292545 h 527124"/>
              <a:gd name="connsiteX64" fmla="*/ 569992 w 608203"/>
              <a:gd name="connsiteY64" fmla="*/ 290741 h 527124"/>
              <a:gd name="connsiteX65" fmla="*/ 532028 w 608203"/>
              <a:gd name="connsiteY65" fmla="*/ 290741 h 527124"/>
              <a:gd name="connsiteX66" fmla="*/ 530213 w 608203"/>
              <a:gd name="connsiteY66" fmla="*/ 292545 h 527124"/>
              <a:gd name="connsiteX67" fmla="*/ 530213 w 608203"/>
              <a:gd name="connsiteY67" fmla="*/ 307756 h 527124"/>
              <a:gd name="connsiteX68" fmla="*/ 532028 w 608203"/>
              <a:gd name="connsiteY68" fmla="*/ 309561 h 527124"/>
              <a:gd name="connsiteX69" fmla="*/ 533843 w 608203"/>
              <a:gd name="connsiteY69" fmla="*/ 307756 h 527124"/>
              <a:gd name="connsiteX70" fmla="*/ 533843 w 608203"/>
              <a:gd name="connsiteY70" fmla="*/ 292545 h 527124"/>
              <a:gd name="connsiteX71" fmla="*/ 532028 w 608203"/>
              <a:gd name="connsiteY71" fmla="*/ 290741 h 527124"/>
              <a:gd name="connsiteX72" fmla="*/ 493817 w 608203"/>
              <a:gd name="connsiteY72" fmla="*/ 290741 h 527124"/>
              <a:gd name="connsiteX73" fmla="*/ 492013 w 608203"/>
              <a:gd name="connsiteY73" fmla="*/ 292545 h 527124"/>
              <a:gd name="connsiteX74" fmla="*/ 492013 w 608203"/>
              <a:gd name="connsiteY74" fmla="*/ 307756 h 527124"/>
              <a:gd name="connsiteX75" fmla="*/ 493817 w 608203"/>
              <a:gd name="connsiteY75" fmla="*/ 309561 h 527124"/>
              <a:gd name="connsiteX76" fmla="*/ 495621 w 608203"/>
              <a:gd name="connsiteY76" fmla="*/ 307756 h 527124"/>
              <a:gd name="connsiteX77" fmla="*/ 495621 w 608203"/>
              <a:gd name="connsiteY77" fmla="*/ 292545 h 527124"/>
              <a:gd name="connsiteX78" fmla="*/ 493817 w 608203"/>
              <a:gd name="connsiteY78" fmla="*/ 290741 h 527124"/>
              <a:gd name="connsiteX79" fmla="*/ 455888 w 608203"/>
              <a:gd name="connsiteY79" fmla="*/ 290741 h 527124"/>
              <a:gd name="connsiteX80" fmla="*/ 454073 w 608203"/>
              <a:gd name="connsiteY80" fmla="*/ 292545 h 527124"/>
              <a:gd name="connsiteX81" fmla="*/ 454073 w 608203"/>
              <a:gd name="connsiteY81" fmla="*/ 307756 h 527124"/>
              <a:gd name="connsiteX82" fmla="*/ 455888 w 608203"/>
              <a:gd name="connsiteY82" fmla="*/ 309561 h 527124"/>
              <a:gd name="connsiteX83" fmla="*/ 457703 w 608203"/>
              <a:gd name="connsiteY83" fmla="*/ 307756 h 527124"/>
              <a:gd name="connsiteX84" fmla="*/ 457703 w 608203"/>
              <a:gd name="connsiteY84" fmla="*/ 292545 h 527124"/>
              <a:gd name="connsiteX85" fmla="*/ 455888 w 608203"/>
              <a:gd name="connsiteY85" fmla="*/ 290741 h 527124"/>
              <a:gd name="connsiteX86" fmla="*/ 417689 w 608203"/>
              <a:gd name="connsiteY86" fmla="*/ 290741 h 527124"/>
              <a:gd name="connsiteX87" fmla="*/ 415889 w 608203"/>
              <a:gd name="connsiteY87" fmla="*/ 292545 h 527124"/>
              <a:gd name="connsiteX88" fmla="*/ 415889 w 608203"/>
              <a:gd name="connsiteY88" fmla="*/ 307756 h 527124"/>
              <a:gd name="connsiteX89" fmla="*/ 417689 w 608203"/>
              <a:gd name="connsiteY89" fmla="*/ 309561 h 527124"/>
              <a:gd name="connsiteX90" fmla="*/ 419489 w 608203"/>
              <a:gd name="connsiteY90" fmla="*/ 307756 h 527124"/>
              <a:gd name="connsiteX91" fmla="*/ 419489 w 608203"/>
              <a:gd name="connsiteY91" fmla="*/ 292545 h 527124"/>
              <a:gd name="connsiteX92" fmla="*/ 417689 w 608203"/>
              <a:gd name="connsiteY92" fmla="*/ 290741 h 527124"/>
              <a:gd name="connsiteX93" fmla="*/ 190527 w 608203"/>
              <a:gd name="connsiteY93" fmla="*/ 290741 h 527124"/>
              <a:gd name="connsiteX94" fmla="*/ 188723 w 608203"/>
              <a:gd name="connsiteY94" fmla="*/ 292545 h 527124"/>
              <a:gd name="connsiteX95" fmla="*/ 188723 w 608203"/>
              <a:gd name="connsiteY95" fmla="*/ 307756 h 527124"/>
              <a:gd name="connsiteX96" fmla="*/ 190527 w 608203"/>
              <a:gd name="connsiteY96" fmla="*/ 309561 h 527124"/>
              <a:gd name="connsiteX97" fmla="*/ 192331 w 608203"/>
              <a:gd name="connsiteY97" fmla="*/ 307756 h 527124"/>
              <a:gd name="connsiteX98" fmla="*/ 192331 w 608203"/>
              <a:gd name="connsiteY98" fmla="*/ 292545 h 527124"/>
              <a:gd name="connsiteX99" fmla="*/ 190527 w 608203"/>
              <a:gd name="connsiteY99" fmla="*/ 290741 h 527124"/>
              <a:gd name="connsiteX100" fmla="*/ 152280 w 608203"/>
              <a:gd name="connsiteY100" fmla="*/ 290741 h 527124"/>
              <a:gd name="connsiteX101" fmla="*/ 150476 w 608203"/>
              <a:gd name="connsiteY101" fmla="*/ 292545 h 527124"/>
              <a:gd name="connsiteX102" fmla="*/ 150476 w 608203"/>
              <a:gd name="connsiteY102" fmla="*/ 307756 h 527124"/>
              <a:gd name="connsiteX103" fmla="*/ 152280 w 608203"/>
              <a:gd name="connsiteY103" fmla="*/ 309561 h 527124"/>
              <a:gd name="connsiteX104" fmla="*/ 154084 w 608203"/>
              <a:gd name="connsiteY104" fmla="*/ 307756 h 527124"/>
              <a:gd name="connsiteX105" fmla="*/ 154084 w 608203"/>
              <a:gd name="connsiteY105" fmla="*/ 292545 h 527124"/>
              <a:gd name="connsiteX106" fmla="*/ 152280 w 608203"/>
              <a:gd name="connsiteY106" fmla="*/ 290741 h 527124"/>
              <a:gd name="connsiteX107" fmla="*/ 114351 w 608203"/>
              <a:gd name="connsiteY107" fmla="*/ 290741 h 527124"/>
              <a:gd name="connsiteX108" fmla="*/ 112536 w 608203"/>
              <a:gd name="connsiteY108" fmla="*/ 292545 h 527124"/>
              <a:gd name="connsiteX109" fmla="*/ 112536 w 608203"/>
              <a:gd name="connsiteY109" fmla="*/ 307756 h 527124"/>
              <a:gd name="connsiteX110" fmla="*/ 114351 w 608203"/>
              <a:gd name="connsiteY110" fmla="*/ 309561 h 527124"/>
              <a:gd name="connsiteX111" fmla="*/ 116166 w 608203"/>
              <a:gd name="connsiteY111" fmla="*/ 307756 h 527124"/>
              <a:gd name="connsiteX112" fmla="*/ 116166 w 608203"/>
              <a:gd name="connsiteY112" fmla="*/ 292545 h 527124"/>
              <a:gd name="connsiteX113" fmla="*/ 114351 w 608203"/>
              <a:gd name="connsiteY113" fmla="*/ 290741 h 527124"/>
              <a:gd name="connsiteX114" fmla="*/ 76410 w 608203"/>
              <a:gd name="connsiteY114" fmla="*/ 290741 h 527124"/>
              <a:gd name="connsiteX115" fmla="*/ 74610 w 608203"/>
              <a:gd name="connsiteY115" fmla="*/ 292545 h 527124"/>
              <a:gd name="connsiteX116" fmla="*/ 74610 w 608203"/>
              <a:gd name="connsiteY116" fmla="*/ 307756 h 527124"/>
              <a:gd name="connsiteX117" fmla="*/ 76410 w 608203"/>
              <a:gd name="connsiteY117" fmla="*/ 309561 h 527124"/>
              <a:gd name="connsiteX118" fmla="*/ 77953 w 608203"/>
              <a:gd name="connsiteY118" fmla="*/ 307756 h 527124"/>
              <a:gd name="connsiteX119" fmla="*/ 77953 w 608203"/>
              <a:gd name="connsiteY119" fmla="*/ 292545 h 527124"/>
              <a:gd name="connsiteX120" fmla="*/ 76410 w 608203"/>
              <a:gd name="connsiteY120" fmla="*/ 290741 h 527124"/>
              <a:gd name="connsiteX121" fmla="*/ 38211 w 608203"/>
              <a:gd name="connsiteY121" fmla="*/ 290741 h 527124"/>
              <a:gd name="connsiteX122" fmla="*/ 36396 w 608203"/>
              <a:gd name="connsiteY122" fmla="*/ 292545 h 527124"/>
              <a:gd name="connsiteX123" fmla="*/ 36396 w 608203"/>
              <a:gd name="connsiteY123" fmla="*/ 307756 h 527124"/>
              <a:gd name="connsiteX124" fmla="*/ 38211 w 608203"/>
              <a:gd name="connsiteY124" fmla="*/ 309561 h 527124"/>
              <a:gd name="connsiteX125" fmla="*/ 40026 w 608203"/>
              <a:gd name="connsiteY125" fmla="*/ 307756 h 527124"/>
              <a:gd name="connsiteX126" fmla="*/ 40026 w 608203"/>
              <a:gd name="connsiteY126" fmla="*/ 292545 h 527124"/>
              <a:gd name="connsiteX127" fmla="*/ 38211 w 608203"/>
              <a:gd name="connsiteY127" fmla="*/ 290741 h 527124"/>
              <a:gd name="connsiteX128" fmla="*/ 569992 w 608203"/>
              <a:gd name="connsiteY128" fmla="*/ 287131 h 527124"/>
              <a:gd name="connsiteX129" fmla="*/ 574140 w 608203"/>
              <a:gd name="connsiteY129" fmla="*/ 288678 h 527124"/>
              <a:gd name="connsiteX130" fmla="*/ 575955 w 608203"/>
              <a:gd name="connsiteY130" fmla="*/ 293319 h 527124"/>
              <a:gd name="connsiteX131" fmla="*/ 575955 w 608203"/>
              <a:gd name="connsiteY131" fmla="*/ 307241 h 527124"/>
              <a:gd name="connsiteX132" fmla="*/ 574140 w 608203"/>
              <a:gd name="connsiteY132" fmla="*/ 311623 h 527124"/>
              <a:gd name="connsiteX133" fmla="*/ 569992 w 608203"/>
              <a:gd name="connsiteY133" fmla="*/ 313170 h 527124"/>
              <a:gd name="connsiteX134" fmla="*/ 565844 w 608203"/>
              <a:gd name="connsiteY134" fmla="*/ 311623 h 527124"/>
              <a:gd name="connsiteX135" fmla="*/ 564029 w 608203"/>
              <a:gd name="connsiteY135" fmla="*/ 307241 h 527124"/>
              <a:gd name="connsiteX136" fmla="*/ 564029 w 608203"/>
              <a:gd name="connsiteY136" fmla="*/ 293319 h 527124"/>
              <a:gd name="connsiteX137" fmla="*/ 565844 w 608203"/>
              <a:gd name="connsiteY137" fmla="*/ 288678 h 527124"/>
              <a:gd name="connsiteX138" fmla="*/ 569992 w 608203"/>
              <a:gd name="connsiteY138" fmla="*/ 287131 h 527124"/>
              <a:gd name="connsiteX139" fmla="*/ 532028 w 608203"/>
              <a:gd name="connsiteY139" fmla="*/ 287131 h 527124"/>
              <a:gd name="connsiteX140" fmla="*/ 536176 w 608203"/>
              <a:gd name="connsiteY140" fmla="*/ 288678 h 527124"/>
              <a:gd name="connsiteX141" fmla="*/ 537991 w 608203"/>
              <a:gd name="connsiteY141" fmla="*/ 293319 h 527124"/>
              <a:gd name="connsiteX142" fmla="*/ 537991 w 608203"/>
              <a:gd name="connsiteY142" fmla="*/ 307241 h 527124"/>
              <a:gd name="connsiteX143" fmla="*/ 536176 w 608203"/>
              <a:gd name="connsiteY143" fmla="*/ 311623 h 527124"/>
              <a:gd name="connsiteX144" fmla="*/ 532028 w 608203"/>
              <a:gd name="connsiteY144" fmla="*/ 313170 h 527124"/>
              <a:gd name="connsiteX145" fmla="*/ 527880 w 608203"/>
              <a:gd name="connsiteY145" fmla="*/ 311623 h 527124"/>
              <a:gd name="connsiteX146" fmla="*/ 526065 w 608203"/>
              <a:gd name="connsiteY146" fmla="*/ 307241 h 527124"/>
              <a:gd name="connsiteX147" fmla="*/ 526065 w 608203"/>
              <a:gd name="connsiteY147" fmla="*/ 293319 h 527124"/>
              <a:gd name="connsiteX148" fmla="*/ 527880 w 608203"/>
              <a:gd name="connsiteY148" fmla="*/ 288678 h 527124"/>
              <a:gd name="connsiteX149" fmla="*/ 532028 w 608203"/>
              <a:gd name="connsiteY149" fmla="*/ 287131 h 527124"/>
              <a:gd name="connsiteX150" fmla="*/ 493817 w 608203"/>
              <a:gd name="connsiteY150" fmla="*/ 287131 h 527124"/>
              <a:gd name="connsiteX151" fmla="*/ 497940 w 608203"/>
              <a:gd name="connsiteY151" fmla="*/ 288678 h 527124"/>
              <a:gd name="connsiteX152" fmla="*/ 499744 w 608203"/>
              <a:gd name="connsiteY152" fmla="*/ 293319 h 527124"/>
              <a:gd name="connsiteX153" fmla="*/ 499744 w 608203"/>
              <a:gd name="connsiteY153" fmla="*/ 307241 h 527124"/>
              <a:gd name="connsiteX154" fmla="*/ 497940 w 608203"/>
              <a:gd name="connsiteY154" fmla="*/ 311623 h 527124"/>
              <a:gd name="connsiteX155" fmla="*/ 493817 w 608203"/>
              <a:gd name="connsiteY155" fmla="*/ 313170 h 527124"/>
              <a:gd name="connsiteX156" fmla="*/ 489693 w 608203"/>
              <a:gd name="connsiteY156" fmla="*/ 311623 h 527124"/>
              <a:gd name="connsiteX157" fmla="*/ 487889 w 608203"/>
              <a:gd name="connsiteY157" fmla="*/ 307241 h 527124"/>
              <a:gd name="connsiteX158" fmla="*/ 487889 w 608203"/>
              <a:gd name="connsiteY158" fmla="*/ 293319 h 527124"/>
              <a:gd name="connsiteX159" fmla="*/ 489693 w 608203"/>
              <a:gd name="connsiteY159" fmla="*/ 288678 h 527124"/>
              <a:gd name="connsiteX160" fmla="*/ 493817 w 608203"/>
              <a:gd name="connsiteY160" fmla="*/ 287131 h 527124"/>
              <a:gd name="connsiteX161" fmla="*/ 455888 w 608203"/>
              <a:gd name="connsiteY161" fmla="*/ 287131 h 527124"/>
              <a:gd name="connsiteX162" fmla="*/ 460036 w 608203"/>
              <a:gd name="connsiteY162" fmla="*/ 288678 h 527124"/>
              <a:gd name="connsiteX163" fmla="*/ 461851 w 608203"/>
              <a:gd name="connsiteY163" fmla="*/ 293319 h 527124"/>
              <a:gd name="connsiteX164" fmla="*/ 461851 w 608203"/>
              <a:gd name="connsiteY164" fmla="*/ 307241 h 527124"/>
              <a:gd name="connsiteX165" fmla="*/ 460036 w 608203"/>
              <a:gd name="connsiteY165" fmla="*/ 311623 h 527124"/>
              <a:gd name="connsiteX166" fmla="*/ 455888 w 608203"/>
              <a:gd name="connsiteY166" fmla="*/ 313170 h 527124"/>
              <a:gd name="connsiteX167" fmla="*/ 451740 w 608203"/>
              <a:gd name="connsiteY167" fmla="*/ 311623 h 527124"/>
              <a:gd name="connsiteX168" fmla="*/ 449925 w 608203"/>
              <a:gd name="connsiteY168" fmla="*/ 307241 h 527124"/>
              <a:gd name="connsiteX169" fmla="*/ 449925 w 608203"/>
              <a:gd name="connsiteY169" fmla="*/ 293319 h 527124"/>
              <a:gd name="connsiteX170" fmla="*/ 451740 w 608203"/>
              <a:gd name="connsiteY170" fmla="*/ 288678 h 527124"/>
              <a:gd name="connsiteX171" fmla="*/ 455888 w 608203"/>
              <a:gd name="connsiteY171" fmla="*/ 287131 h 527124"/>
              <a:gd name="connsiteX172" fmla="*/ 417689 w 608203"/>
              <a:gd name="connsiteY172" fmla="*/ 287131 h 527124"/>
              <a:gd name="connsiteX173" fmla="*/ 421804 w 608203"/>
              <a:gd name="connsiteY173" fmla="*/ 288678 h 527124"/>
              <a:gd name="connsiteX174" fmla="*/ 423604 w 608203"/>
              <a:gd name="connsiteY174" fmla="*/ 293319 h 527124"/>
              <a:gd name="connsiteX175" fmla="*/ 423604 w 608203"/>
              <a:gd name="connsiteY175" fmla="*/ 307241 h 527124"/>
              <a:gd name="connsiteX176" fmla="*/ 421804 w 608203"/>
              <a:gd name="connsiteY176" fmla="*/ 311623 h 527124"/>
              <a:gd name="connsiteX177" fmla="*/ 417689 w 608203"/>
              <a:gd name="connsiteY177" fmla="*/ 313170 h 527124"/>
              <a:gd name="connsiteX178" fmla="*/ 413574 w 608203"/>
              <a:gd name="connsiteY178" fmla="*/ 311623 h 527124"/>
              <a:gd name="connsiteX179" fmla="*/ 412031 w 608203"/>
              <a:gd name="connsiteY179" fmla="*/ 307241 h 527124"/>
              <a:gd name="connsiteX180" fmla="*/ 412031 w 608203"/>
              <a:gd name="connsiteY180" fmla="*/ 293319 h 527124"/>
              <a:gd name="connsiteX181" fmla="*/ 413574 w 608203"/>
              <a:gd name="connsiteY181" fmla="*/ 288678 h 527124"/>
              <a:gd name="connsiteX182" fmla="*/ 417689 w 608203"/>
              <a:gd name="connsiteY182" fmla="*/ 287131 h 527124"/>
              <a:gd name="connsiteX183" fmla="*/ 190527 w 608203"/>
              <a:gd name="connsiteY183" fmla="*/ 287131 h 527124"/>
              <a:gd name="connsiteX184" fmla="*/ 194650 w 608203"/>
              <a:gd name="connsiteY184" fmla="*/ 288678 h 527124"/>
              <a:gd name="connsiteX185" fmla="*/ 196454 w 608203"/>
              <a:gd name="connsiteY185" fmla="*/ 293319 h 527124"/>
              <a:gd name="connsiteX186" fmla="*/ 196454 w 608203"/>
              <a:gd name="connsiteY186" fmla="*/ 307241 h 527124"/>
              <a:gd name="connsiteX187" fmla="*/ 194650 w 608203"/>
              <a:gd name="connsiteY187" fmla="*/ 311623 h 527124"/>
              <a:gd name="connsiteX188" fmla="*/ 190527 w 608203"/>
              <a:gd name="connsiteY188" fmla="*/ 313170 h 527124"/>
              <a:gd name="connsiteX189" fmla="*/ 186403 w 608203"/>
              <a:gd name="connsiteY189" fmla="*/ 311623 h 527124"/>
              <a:gd name="connsiteX190" fmla="*/ 184599 w 608203"/>
              <a:gd name="connsiteY190" fmla="*/ 307241 h 527124"/>
              <a:gd name="connsiteX191" fmla="*/ 184599 w 608203"/>
              <a:gd name="connsiteY191" fmla="*/ 293319 h 527124"/>
              <a:gd name="connsiteX192" fmla="*/ 186403 w 608203"/>
              <a:gd name="connsiteY192" fmla="*/ 288678 h 527124"/>
              <a:gd name="connsiteX193" fmla="*/ 190527 w 608203"/>
              <a:gd name="connsiteY193" fmla="*/ 287131 h 527124"/>
              <a:gd name="connsiteX194" fmla="*/ 152280 w 608203"/>
              <a:gd name="connsiteY194" fmla="*/ 287131 h 527124"/>
              <a:gd name="connsiteX195" fmla="*/ 156404 w 608203"/>
              <a:gd name="connsiteY195" fmla="*/ 288678 h 527124"/>
              <a:gd name="connsiteX196" fmla="*/ 158208 w 608203"/>
              <a:gd name="connsiteY196" fmla="*/ 293319 h 527124"/>
              <a:gd name="connsiteX197" fmla="*/ 158208 w 608203"/>
              <a:gd name="connsiteY197" fmla="*/ 307241 h 527124"/>
              <a:gd name="connsiteX198" fmla="*/ 156404 w 608203"/>
              <a:gd name="connsiteY198" fmla="*/ 311623 h 527124"/>
              <a:gd name="connsiteX199" fmla="*/ 152280 w 608203"/>
              <a:gd name="connsiteY199" fmla="*/ 313170 h 527124"/>
              <a:gd name="connsiteX200" fmla="*/ 148157 w 608203"/>
              <a:gd name="connsiteY200" fmla="*/ 311623 h 527124"/>
              <a:gd name="connsiteX201" fmla="*/ 146353 w 608203"/>
              <a:gd name="connsiteY201" fmla="*/ 307241 h 527124"/>
              <a:gd name="connsiteX202" fmla="*/ 146353 w 608203"/>
              <a:gd name="connsiteY202" fmla="*/ 293319 h 527124"/>
              <a:gd name="connsiteX203" fmla="*/ 148157 w 608203"/>
              <a:gd name="connsiteY203" fmla="*/ 288678 h 527124"/>
              <a:gd name="connsiteX204" fmla="*/ 152280 w 608203"/>
              <a:gd name="connsiteY204" fmla="*/ 287131 h 527124"/>
              <a:gd name="connsiteX205" fmla="*/ 114351 w 608203"/>
              <a:gd name="connsiteY205" fmla="*/ 287131 h 527124"/>
              <a:gd name="connsiteX206" fmla="*/ 118499 w 608203"/>
              <a:gd name="connsiteY206" fmla="*/ 288678 h 527124"/>
              <a:gd name="connsiteX207" fmla="*/ 120314 w 608203"/>
              <a:gd name="connsiteY207" fmla="*/ 293319 h 527124"/>
              <a:gd name="connsiteX208" fmla="*/ 120314 w 608203"/>
              <a:gd name="connsiteY208" fmla="*/ 307241 h 527124"/>
              <a:gd name="connsiteX209" fmla="*/ 118499 w 608203"/>
              <a:gd name="connsiteY209" fmla="*/ 311623 h 527124"/>
              <a:gd name="connsiteX210" fmla="*/ 114351 w 608203"/>
              <a:gd name="connsiteY210" fmla="*/ 313170 h 527124"/>
              <a:gd name="connsiteX211" fmla="*/ 110203 w 608203"/>
              <a:gd name="connsiteY211" fmla="*/ 311623 h 527124"/>
              <a:gd name="connsiteX212" fmla="*/ 108388 w 608203"/>
              <a:gd name="connsiteY212" fmla="*/ 307241 h 527124"/>
              <a:gd name="connsiteX213" fmla="*/ 108388 w 608203"/>
              <a:gd name="connsiteY213" fmla="*/ 293319 h 527124"/>
              <a:gd name="connsiteX214" fmla="*/ 110203 w 608203"/>
              <a:gd name="connsiteY214" fmla="*/ 288678 h 527124"/>
              <a:gd name="connsiteX215" fmla="*/ 114351 w 608203"/>
              <a:gd name="connsiteY215" fmla="*/ 287131 h 527124"/>
              <a:gd name="connsiteX216" fmla="*/ 76410 w 608203"/>
              <a:gd name="connsiteY216" fmla="*/ 287131 h 527124"/>
              <a:gd name="connsiteX217" fmla="*/ 80268 w 608203"/>
              <a:gd name="connsiteY217" fmla="*/ 288678 h 527124"/>
              <a:gd name="connsiteX218" fmla="*/ 82068 w 608203"/>
              <a:gd name="connsiteY218" fmla="*/ 293319 h 527124"/>
              <a:gd name="connsiteX219" fmla="*/ 82068 w 608203"/>
              <a:gd name="connsiteY219" fmla="*/ 307241 h 527124"/>
              <a:gd name="connsiteX220" fmla="*/ 80268 w 608203"/>
              <a:gd name="connsiteY220" fmla="*/ 311623 h 527124"/>
              <a:gd name="connsiteX221" fmla="*/ 76410 w 608203"/>
              <a:gd name="connsiteY221" fmla="*/ 313170 h 527124"/>
              <a:gd name="connsiteX222" fmla="*/ 72038 w 608203"/>
              <a:gd name="connsiteY222" fmla="*/ 311623 h 527124"/>
              <a:gd name="connsiteX223" fmla="*/ 70495 w 608203"/>
              <a:gd name="connsiteY223" fmla="*/ 307241 h 527124"/>
              <a:gd name="connsiteX224" fmla="*/ 70495 w 608203"/>
              <a:gd name="connsiteY224" fmla="*/ 293319 h 527124"/>
              <a:gd name="connsiteX225" fmla="*/ 72038 w 608203"/>
              <a:gd name="connsiteY225" fmla="*/ 288678 h 527124"/>
              <a:gd name="connsiteX226" fmla="*/ 76410 w 608203"/>
              <a:gd name="connsiteY226" fmla="*/ 287131 h 527124"/>
              <a:gd name="connsiteX227" fmla="*/ 38211 w 608203"/>
              <a:gd name="connsiteY227" fmla="*/ 287131 h 527124"/>
              <a:gd name="connsiteX228" fmla="*/ 42359 w 608203"/>
              <a:gd name="connsiteY228" fmla="*/ 288678 h 527124"/>
              <a:gd name="connsiteX229" fmla="*/ 44174 w 608203"/>
              <a:gd name="connsiteY229" fmla="*/ 293319 h 527124"/>
              <a:gd name="connsiteX230" fmla="*/ 44174 w 608203"/>
              <a:gd name="connsiteY230" fmla="*/ 307241 h 527124"/>
              <a:gd name="connsiteX231" fmla="*/ 42359 w 608203"/>
              <a:gd name="connsiteY231" fmla="*/ 311623 h 527124"/>
              <a:gd name="connsiteX232" fmla="*/ 38211 w 608203"/>
              <a:gd name="connsiteY232" fmla="*/ 313170 h 527124"/>
              <a:gd name="connsiteX233" fmla="*/ 34063 w 608203"/>
              <a:gd name="connsiteY233" fmla="*/ 311623 h 527124"/>
              <a:gd name="connsiteX234" fmla="*/ 32248 w 608203"/>
              <a:gd name="connsiteY234" fmla="*/ 307241 h 527124"/>
              <a:gd name="connsiteX235" fmla="*/ 32248 w 608203"/>
              <a:gd name="connsiteY235" fmla="*/ 293319 h 527124"/>
              <a:gd name="connsiteX236" fmla="*/ 34063 w 608203"/>
              <a:gd name="connsiteY236" fmla="*/ 288678 h 527124"/>
              <a:gd name="connsiteX237" fmla="*/ 38211 w 608203"/>
              <a:gd name="connsiteY237" fmla="*/ 287131 h 527124"/>
              <a:gd name="connsiteX238" fmla="*/ 184599 w 608203"/>
              <a:gd name="connsiteY238" fmla="*/ 247473 h 527124"/>
              <a:gd name="connsiteX239" fmla="*/ 188710 w 608203"/>
              <a:gd name="connsiteY239" fmla="*/ 255724 h 527124"/>
              <a:gd name="connsiteX240" fmla="*/ 188710 w 608203"/>
              <a:gd name="connsiteY240" fmla="*/ 262170 h 527124"/>
              <a:gd name="connsiteX241" fmla="*/ 190508 w 608203"/>
              <a:gd name="connsiteY241" fmla="*/ 263975 h 527124"/>
              <a:gd name="connsiteX242" fmla="*/ 192307 w 608203"/>
              <a:gd name="connsiteY242" fmla="*/ 262170 h 527124"/>
              <a:gd name="connsiteX243" fmla="*/ 192307 w 608203"/>
              <a:gd name="connsiteY243" fmla="*/ 261912 h 527124"/>
              <a:gd name="connsiteX244" fmla="*/ 194619 w 608203"/>
              <a:gd name="connsiteY244" fmla="*/ 265779 h 527124"/>
              <a:gd name="connsiteX245" fmla="*/ 194619 w 608203"/>
              <a:gd name="connsiteY245" fmla="*/ 266037 h 527124"/>
              <a:gd name="connsiteX246" fmla="*/ 190508 w 608203"/>
              <a:gd name="connsiteY246" fmla="*/ 267584 h 527124"/>
              <a:gd name="connsiteX247" fmla="*/ 186398 w 608203"/>
              <a:gd name="connsiteY247" fmla="*/ 266037 h 527124"/>
              <a:gd name="connsiteX248" fmla="*/ 184599 w 608203"/>
              <a:gd name="connsiteY248" fmla="*/ 261654 h 527124"/>
              <a:gd name="connsiteX249" fmla="*/ 184599 w 608203"/>
              <a:gd name="connsiteY249" fmla="*/ 247731 h 527124"/>
              <a:gd name="connsiteX250" fmla="*/ 184599 w 608203"/>
              <a:gd name="connsiteY250" fmla="*/ 247473 h 527124"/>
              <a:gd name="connsiteX251" fmla="*/ 569992 w 608203"/>
              <a:gd name="connsiteY251" fmla="*/ 245156 h 527124"/>
              <a:gd name="connsiteX252" fmla="*/ 568177 w 608203"/>
              <a:gd name="connsiteY252" fmla="*/ 246960 h 527124"/>
              <a:gd name="connsiteX253" fmla="*/ 568177 w 608203"/>
              <a:gd name="connsiteY253" fmla="*/ 262429 h 527124"/>
              <a:gd name="connsiteX254" fmla="*/ 569992 w 608203"/>
              <a:gd name="connsiteY254" fmla="*/ 263976 h 527124"/>
              <a:gd name="connsiteX255" fmla="*/ 571807 w 608203"/>
              <a:gd name="connsiteY255" fmla="*/ 262429 h 527124"/>
              <a:gd name="connsiteX256" fmla="*/ 571807 w 608203"/>
              <a:gd name="connsiteY256" fmla="*/ 246960 h 527124"/>
              <a:gd name="connsiteX257" fmla="*/ 569992 w 608203"/>
              <a:gd name="connsiteY257" fmla="*/ 245156 h 527124"/>
              <a:gd name="connsiteX258" fmla="*/ 493817 w 608203"/>
              <a:gd name="connsiteY258" fmla="*/ 245156 h 527124"/>
              <a:gd name="connsiteX259" fmla="*/ 492013 w 608203"/>
              <a:gd name="connsiteY259" fmla="*/ 246960 h 527124"/>
              <a:gd name="connsiteX260" fmla="*/ 492013 w 608203"/>
              <a:gd name="connsiteY260" fmla="*/ 262429 h 527124"/>
              <a:gd name="connsiteX261" fmla="*/ 493817 w 608203"/>
              <a:gd name="connsiteY261" fmla="*/ 263976 h 527124"/>
              <a:gd name="connsiteX262" fmla="*/ 495621 w 608203"/>
              <a:gd name="connsiteY262" fmla="*/ 262429 h 527124"/>
              <a:gd name="connsiteX263" fmla="*/ 495621 w 608203"/>
              <a:gd name="connsiteY263" fmla="*/ 246960 h 527124"/>
              <a:gd name="connsiteX264" fmla="*/ 493817 w 608203"/>
              <a:gd name="connsiteY264" fmla="*/ 245156 h 527124"/>
              <a:gd name="connsiteX265" fmla="*/ 455888 w 608203"/>
              <a:gd name="connsiteY265" fmla="*/ 245156 h 527124"/>
              <a:gd name="connsiteX266" fmla="*/ 454073 w 608203"/>
              <a:gd name="connsiteY266" fmla="*/ 246960 h 527124"/>
              <a:gd name="connsiteX267" fmla="*/ 454073 w 608203"/>
              <a:gd name="connsiteY267" fmla="*/ 262429 h 527124"/>
              <a:gd name="connsiteX268" fmla="*/ 455888 w 608203"/>
              <a:gd name="connsiteY268" fmla="*/ 263976 h 527124"/>
              <a:gd name="connsiteX269" fmla="*/ 457703 w 608203"/>
              <a:gd name="connsiteY269" fmla="*/ 262429 h 527124"/>
              <a:gd name="connsiteX270" fmla="*/ 457703 w 608203"/>
              <a:gd name="connsiteY270" fmla="*/ 246960 h 527124"/>
              <a:gd name="connsiteX271" fmla="*/ 455888 w 608203"/>
              <a:gd name="connsiteY271" fmla="*/ 245156 h 527124"/>
              <a:gd name="connsiteX272" fmla="*/ 152280 w 608203"/>
              <a:gd name="connsiteY272" fmla="*/ 245156 h 527124"/>
              <a:gd name="connsiteX273" fmla="*/ 150476 w 608203"/>
              <a:gd name="connsiteY273" fmla="*/ 246960 h 527124"/>
              <a:gd name="connsiteX274" fmla="*/ 150476 w 608203"/>
              <a:gd name="connsiteY274" fmla="*/ 262429 h 527124"/>
              <a:gd name="connsiteX275" fmla="*/ 152280 w 608203"/>
              <a:gd name="connsiteY275" fmla="*/ 263976 h 527124"/>
              <a:gd name="connsiteX276" fmla="*/ 154084 w 608203"/>
              <a:gd name="connsiteY276" fmla="*/ 262429 h 527124"/>
              <a:gd name="connsiteX277" fmla="*/ 154084 w 608203"/>
              <a:gd name="connsiteY277" fmla="*/ 246960 h 527124"/>
              <a:gd name="connsiteX278" fmla="*/ 152280 w 608203"/>
              <a:gd name="connsiteY278" fmla="*/ 245156 h 527124"/>
              <a:gd name="connsiteX279" fmla="*/ 114351 w 608203"/>
              <a:gd name="connsiteY279" fmla="*/ 245156 h 527124"/>
              <a:gd name="connsiteX280" fmla="*/ 112536 w 608203"/>
              <a:gd name="connsiteY280" fmla="*/ 246960 h 527124"/>
              <a:gd name="connsiteX281" fmla="*/ 112536 w 608203"/>
              <a:gd name="connsiteY281" fmla="*/ 262429 h 527124"/>
              <a:gd name="connsiteX282" fmla="*/ 114351 w 608203"/>
              <a:gd name="connsiteY282" fmla="*/ 263976 h 527124"/>
              <a:gd name="connsiteX283" fmla="*/ 116166 w 608203"/>
              <a:gd name="connsiteY283" fmla="*/ 262429 h 527124"/>
              <a:gd name="connsiteX284" fmla="*/ 116166 w 608203"/>
              <a:gd name="connsiteY284" fmla="*/ 246960 h 527124"/>
              <a:gd name="connsiteX285" fmla="*/ 114351 w 608203"/>
              <a:gd name="connsiteY285" fmla="*/ 245156 h 527124"/>
              <a:gd name="connsiteX286" fmla="*/ 38211 w 608203"/>
              <a:gd name="connsiteY286" fmla="*/ 245156 h 527124"/>
              <a:gd name="connsiteX287" fmla="*/ 36396 w 608203"/>
              <a:gd name="connsiteY287" fmla="*/ 246960 h 527124"/>
              <a:gd name="connsiteX288" fmla="*/ 36396 w 608203"/>
              <a:gd name="connsiteY288" fmla="*/ 262429 h 527124"/>
              <a:gd name="connsiteX289" fmla="*/ 38211 w 608203"/>
              <a:gd name="connsiteY289" fmla="*/ 263976 h 527124"/>
              <a:gd name="connsiteX290" fmla="*/ 40026 w 608203"/>
              <a:gd name="connsiteY290" fmla="*/ 262429 h 527124"/>
              <a:gd name="connsiteX291" fmla="*/ 40026 w 608203"/>
              <a:gd name="connsiteY291" fmla="*/ 246960 h 527124"/>
              <a:gd name="connsiteX292" fmla="*/ 38211 w 608203"/>
              <a:gd name="connsiteY292" fmla="*/ 245156 h 527124"/>
              <a:gd name="connsiteX293" fmla="*/ 569992 w 608203"/>
              <a:gd name="connsiteY293" fmla="*/ 241546 h 527124"/>
              <a:gd name="connsiteX294" fmla="*/ 574140 w 608203"/>
              <a:gd name="connsiteY294" fmla="*/ 243351 h 527124"/>
              <a:gd name="connsiteX295" fmla="*/ 575955 w 608203"/>
              <a:gd name="connsiteY295" fmla="*/ 247734 h 527124"/>
              <a:gd name="connsiteX296" fmla="*/ 575955 w 608203"/>
              <a:gd name="connsiteY296" fmla="*/ 261656 h 527124"/>
              <a:gd name="connsiteX297" fmla="*/ 574140 w 608203"/>
              <a:gd name="connsiteY297" fmla="*/ 266038 h 527124"/>
              <a:gd name="connsiteX298" fmla="*/ 569992 w 608203"/>
              <a:gd name="connsiteY298" fmla="*/ 267585 h 527124"/>
              <a:gd name="connsiteX299" fmla="*/ 565844 w 608203"/>
              <a:gd name="connsiteY299" fmla="*/ 266038 h 527124"/>
              <a:gd name="connsiteX300" fmla="*/ 564029 w 608203"/>
              <a:gd name="connsiteY300" fmla="*/ 261656 h 527124"/>
              <a:gd name="connsiteX301" fmla="*/ 564029 w 608203"/>
              <a:gd name="connsiteY301" fmla="*/ 247734 h 527124"/>
              <a:gd name="connsiteX302" fmla="*/ 565844 w 608203"/>
              <a:gd name="connsiteY302" fmla="*/ 243351 h 527124"/>
              <a:gd name="connsiteX303" fmla="*/ 569992 w 608203"/>
              <a:gd name="connsiteY303" fmla="*/ 241546 h 527124"/>
              <a:gd name="connsiteX304" fmla="*/ 529946 w 608203"/>
              <a:gd name="connsiteY304" fmla="*/ 241546 h 527124"/>
              <a:gd name="connsiteX305" fmla="*/ 534109 w 608203"/>
              <a:gd name="connsiteY305" fmla="*/ 241546 h 527124"/>
              <a:gd name="connsiteX306" fmla="*/ 534109 w 608203"/>
              <a:gd name="connsiteY306" fmla="*/ 267585 h 527124"/>
              <a:gd name="connsiteX307" fmla="*/ 529946 w 608203"/>
              <a:gd name="connsiteY307" fmla="*/ 267585 h 527124"/>
              <a:gd name="connsiteX308" fmla="*/ 493817 w 608203"/>
              <a:gd name="connsiteY308" fmla="*/ 241546 h 527124"/>
              <a:gd name="connsiteX309" fmla="*/ 497940 w 608203"/>
              <a:gd name="connsiteY309" fmla="*/ 243351 h 527124"/>
              <a:gd name="connsiteX310" fmla="*/ 499744 w 608203"/>
              <a:gd name="connsiteY310" fmla="*/ 247734 h 527124"/>
              <a:gd name="connsiteX311" fmla="*/ 499744 w 608203"/>
              <a:gd name="connsiteY311" fmla="*/ 261656 h 527124"/>
              <a:gd name="connsiteX312" fmla="*/ 497940 w 608203"/>
              <a:gd name="connsiteY312" fmla="*/ 266038 h 527124"/>
              <a:gd name="connsiteX313" fmla="*/ 493817 w 608203"/>
              <a:gd name="connsiteY313" fmla="*/ 267585 h 527124"/>
              <a:gd name="connsiteX314" fmla="*/ 489693 w 608203"/>
              <a:gd name="connsiteY314" fmla="*/ 266038 h 527124"/>
              <a:gd name="connsiteX315" fmla="*/ 487889 w 608203"/>
              <a:gd name="connsiteY315" fmla="*/ 261656 h 527124"/>
              <a:gd name="connsiteX316" fmla="*/ 487889 w 608203"/>
              <a:gd name="connsiteY316" fmla="*/ 247734 h 527124"/>
              <a:gd name="connsiteX317" fmla="*/ 489693 w 608203"/>
              <a:gd name="connsiteY317" fmla="*/ 243351 h 527124"/>
              <a:gd name="connsiteX318" fmla="*/ 493817 w 608203"/>
              <a:gd name="connsiteY318" fmla="*/ 241546 h 527124"/>
              <a:gd name="connsiteX319" fmla="*/ 455888 w 608203"/>
              <a:gd name="connsiteY319" fmla="*/ 241546 h 527124"/>
              <a:gd name="connsiteX320" fmla="*/ 460036 w 608203"/>
              <a:gd name="connsiteY320" fmla="*/ 243351 h 527124"/>
              <a:gd name="connsiteX321" fmla="*/ 461851 w 608203"/>
              <a:gd name="connsiteY321" fmla="*/ 247734 h 527124"/>
              <a:gd name="connsiteX322" fmla="*/ 461851 w 608203"/>
              <a:gd name="connsiteY322" fmla="*/ 261656 h 527124"/>
              <a:gd name="connsiteX323" fmla="*/ 460036 w 608203"/>
              <a:gd name="connsiteY323" fmla="*/ 266038 h 527124"/>
              <a:gd name="connsiteX324" fmla="*/ 455888 w 608203"/>
              <a:gd name="connsiteY324" fmla="*/ 267585 h 527124"/>
              <a:gd name="connsiteX325" fmla="*/ 451740 w 608203"/>
              <a:gd name="connsiteY325" fmla="*/ 266038 h 527124"/>
              <a:gd name="connsiteX326" fmla="*/ 449925 w 608203"/>
              <a:gd name="connsiteY326" fmla="*/ 261656 h 527124"/>
              <a:gd name="connsiteX327" fmla="*/ 449925 w 608203"/>
              <a:gd name="connsiteY327" fmla="*/ 247734 h 527124"/>
              <a:gd name="connsiteX328" fmla="*/ 451740 w 608203"/>
              <a:gd name="connsiteY328" fmla="*/ 243351 h 527124"/>
              <a:gd name="connsiteX329" fmla="*/ 455888 w 608203"/>
              <a:gd name="connsiteY329" fmla="*/ 241546 h 527124"/>
              <a:gd name="connsiteX330" fmla="*/ 152280 w 608203"/>
              <a:gd name="connsiteY330" fmla="*/ 241546 h 527124"/>
              <a:gd name="connsiteX331" fmla="*/ 156404 w 608203"/>
              <a:gd name="connsiteY331" fmla="*/ 243351 h 527124"/>
              <a:gd name="connsiteX332" fmla="*/ 158208 w 608203"/>
              <a:gd name="connsiteY332" fmla="*/ 247734 h 527124"/>
              <a:gd name="connsiteX333" fmla="*/ 158208 w 608203"/>
              <a:gd name="connsiteY333" fmla="*/ 261656 h 527124"/>
              <a:gd name="connsiteX334" fmla="*/ 156404 w 608203"/>
              <a:gd name="connsiteY334" fmla="*/ 266038 h 527124"/>
              <a:gd name="connsiteX335" fmla="*/ 152280 w 608203"/>
              <a:gd name="connsiteY335" fmla="*/ 267585 h 527124"/>
              <a:gd name="connsiteX336" fmla="*/ 148157 w 608203"/>
              <a:gd name="connsiteY336" fmla="*/ 266038 h 527124"/>
              <a:gd name="connsiteX337" fmla="*/ 146353 w 608203"/>
              <a:gd name="connsiteY337" fmla="*/ 261656 h 527124"/>
              <a:gd name="connsiteX338" fmla="*/ 146353 w 608203"/>
              <a:gd name="connsiteY338" fmla="*/ 247734 h 527124"/>
              <a:gd name="connsiteX339" fmla="*/ 148157 w 608203"/>
              <a:gd name="connsiteY339" fmla="*/ 243351 h 527124"/>
              <a:gd name="connsiteX340" fmla="*/ 152280 w 608203"/>
              <a:gd name="connsiteY340" fmla="*/ 241546 h 527124"/>
              <a:gd name="connsiteX341" fmla="*/ 114351 w 608203"/>
              <a:gd name="connsiteY341" fmla="*/ 241546 h 527124"/>
              <a:gd name="connsiteX342" fmla="*/ 118499 w 608203"/>
              <a:gd name="connsiteY342" fmla="*/ 243351 h 527124"/>
              <a:gd name="connsiteX343" fmla="*/ 120314 w 608203"/>
              <a:gd name="connsiteY343" fmla="*/ 247734 h 527124"/>
              <a:gd name="connsiteX344" fmla="*/ 120314 w 608203"/>
              <a:gd name="connsiteY344" fmla="*/ 261656 h 527124"/>
              <a:gd name="connsiteX345" fmla="*/ 118499 w 608203"/>
              <a:gd name="connsiteY345" fmla="*/ 266038 h 527124"/>
              <a:gd name="connsiteX346" fmla="*/ 114351 w 608203"/>
              <a:gd name="connsiteY346" fmla="*/ 267585 h 527124"/>
              <a:gd name="connsiteX347" fmla="*/ 110203 w 608203"/>
              <a:gd name="connsiteY347" fmla="*/ 266038 h 527124"/>
              <a:gd name="connsiteX348" fmla="*/ 108388 w 608203"/>
              <a:gd name="connsiteY348" fmla="*/ 261656 h 527124"/>
              <a:gd name="connsiteX349" fmla="*/ 108388 w 608203"/>
              <a:gd name="connsiteY349" fmla="*/ 247734 h 527124"/>
              <a:gd name="connsiteX350" fmla="*/ 110203 w 608203"/>
              <a:gd name="connsiteY350" fmla="*/ 243351 h 527124"/>
              <a:gd name="connsiteX351" fmla="*/ 114351 w 608203"/>
              <a:gd name="connsiteY351" fmla="*/ 241546 h 527124"/>
              <a:gd name="connsiteX352" fmla="*/ 74094 w 608203"/>
              <a:gd name="connsiteY352" fmla="*/ 241546 h 527124"/>
              <a:gd name="connsiteX353" fmla="*/ 78187 w 608203"/>
              <a:gd name="connsiteY353" fmla="*/ 241546 h 527124"/>
              <a:gd name="connsiteX354" fmla="*/ 78187 w 608203"/>
              <a:gd name="connsiteY354" fmla="*/ 267585 h 527124"/>
              <a:gd name="connsiteX355" fmla="*/ 74094 w 608203"/>
              <a:gd name="connsiteY355" fmla="*/ 267585 h 527124"/>
              <a:gd name="connsiteX356" fmla="*/ 38211 w 608203"/>
              <a:gd name="connsiteY356" fmla="*/ 241546 h 527124"/>
              <a:gd name="connsiteX357" fmla="*/ 42359 w 608203"/>
              <a:gd name="connsiteY357" fmla="*/ 243351 h 527124"/>
              <a:gd name="connsiteX358" fmla="*/ 44174 w 608203"/>
              <a:gd name="connsiteY358" fmla="*/ 247734 h 527124"/>
              <a:gd name="connsiteX359" fmla="*/ 44174 w 608203"/>
              <a:gd name="connsiteY359" fmla="*/ 261656 h 527124"/>
              <a:gd name="connsiteX360" fmla="*/ 42359 w 608203"/>
              <a:gd name="connsiteY360" fmla="*/ 266038 h 527124"/>
              <a:gd name="connsiteX361" fmla="*/ 38211 w 608203"/>
              <a:gd name="connsiteY361" fmla="*/ 267585 h 527124"/>
              <a:gd name="connsiteX362" fmla="*/ 34063 w 608203"/>
              <a:gd name="connsiteY362" fmla="*/ 266038 h 527124"/>
              <a:gd name="connsiteX363" fmla="*/ 32248 w 608203"/>
              <a:gd name="connsiteY363" fmla="*/ 261656 h 527124"/>
              <a:gd name="connsiteX364" fmla="*/ 32248 w 608203"/>
              <a:gd name="connsiteY364" fmla="*/ 247734 h 527124"/>
              <a:gd name="connsiteX365" fmla="*/ 34063 w 608203"/>
              <a:gd name="connsiteY365" fmla="*/ 243351 h 527124"/>
              <a:gd name="connsiteX366" fmla="*/ 38211 w 608203"/>
              <a:gd name="connsiteY366" fmla="*/ 241546 h 527124"/>
              <a:gd name="connsiteX367" fmla="*/ 532028 w 608203"/>
              <a:gd name="connsiteY367" fmla="*/ 200297 h 527124"/>
              <a:gd name="connsiteX368" fmla="*/ 530213 w 608203"/>
              <a:gd name="connsiteY368" fmla="*/ 202099 h 527124"/>
              <a:gd name="connsiteX369" fmla="*/ 530213 w 608203"/>
              <a:gd name="connsiteY369" fmla="*/ 217553 h 527124"/>
              <a:gd name="connsiteX370" fmla="*/ 532028 w 608203"/>
              <a:gd name="connsiteY370" fmla="*/ 219356 h 527124"/>
              <a:gd name="connsiteX371" fmla="*/ 533843 w 608203"/>
              <a:gd name="connsiteY371" fmla="*/ 217553 h 527124"/>
              <a:gd name="connsiteX372" fmla="*/ 533843 w 608203"/>
              <a:gd name="connsiteY372" fmla="*/ 202099 h 527124"/>
              <a:gd name="connsiteX373" fmla="*/ 532028 w 608203"/>
              <a:gd name="connsiteY373" fmla="*/ 200297 h 527124"/>
              <a:gd name="connsiteX374" fmla="*/ 76410 w 608203"/>
              <a:gd name="connsiteY374" fmla="*/ 200297 h 527124"/>
              <a:gd name="connsiteX375" fmla="*/ 74610 w 608203"/>
              <a:gd name="connsiteY375" fmla="*/ 202099 h 527124"/>
              <a:gd name="connsiteX376" fmla="*/ 74610 w 608203"/>
              <a:gd name="connsiteY376" fmla="*/ 217553 h 527124"/>
              <a:gd name="connsiteX377" fmla="*/ 76410 w 608203"/>
              <a:gd name="connsiteY377" fmla="*/ 219356 h 527124"/>
              <a:gd name="connsiteX378" fmla="*/ 77953 w 608203"/>
              <a:gd name="connsiteY378" fmla="*/ 217553 h 527124"/>
              <a:gd name="connsiteX379" fmla="*/ 77953 w 608203"/>
              <a:gd name="connsiteY379" fmla="*/ 202099 h 527124"/>
              <a:gd name="connsiteX380" fmla="*/ 76410 w 608203"/>
              <a:gd name="connsiteY380" fmla="*/ 200297 h 527124"/>
              <a:gd name="connsiteX381" fmla="*/ 567910 w 608203"/>
              <a:gd name="connsiteY381" fmla="*/ 196948 h 527124"/>
              <a:gd name="connsiteX382" fmla="*/ 572073 w 608203"/>
              <a:gd name="connsiteY382" fmla="*/ 196948 h 527124"/>
              <a:gd name="connsiteX383" fmla="*/ 572073 w 608203"/>
              <a:gd name="connsiteY383" fmla="*/ 222704 h 527124"/>
              <a:gd name="connsiteX384" fmla="*/ 567910 w 608203"/>
              <a:gd name="connsiteY384" fmla="*/ 222704 h 527124"/>
              <a:gd name="connsiteX385" fmla="*/ 532028 w 608203"/>
              <a:gd name="connsiteY385" fmla="*/ 196948 h 527124"/>
              <a:gd name="connsiteX386" fmla="*/ 536176 w 608203"/>
              <a:gd name="connsiteY386" fmla="*/ 198494 h 527124"/>
              <a:gd name="connsiteX387" fmla="*/ 537991 w 608203"/>
              <a:gd name="connsiteY387" fmla="*/ 202872 h 527124"/>
              <a:gd name="connsiteX388" fmla="*/ 537991 w 608203"/>
              <a:gd name="connsiteY388" fmla="*/ 216780 h 527124"/>
              <a:gd name="connsiteX389" fmla="*/ 536176 w 608203"/>
              <a:gd name="connsiteY389" fmla="*/ 221159 h 527124"/>
              <a:gd name="connsiteX390" fmla="*/ 532028 w 608203"/>
              <a:gd name="connsiteY390" fmla="*/ 222704 h 527124"/>
              <a:gd name="connsiteX391" fmla="*/ 527880 w 608203"/>
              <a:gd name="connsiteY391" fmla="*/ 221159 h 527124"/>
              <a:gd name="connsiteX392" fmla="*/ 526065 w 608203"/>
              <a:gd name="connsiteY392" fmla="*/ 216780 h 527124"/>
              <a:gd name="connsiteX393" fmla="*/ 526065 w 608203"/>
              <a:gd name="connsiteY393" fmla="*/ 202872 h 527124"/>
              <a:gd name="connsiteX394" fmla="*/ 527880 w 608203"/>
              <a:gd name="connsiteY394" fmla="*/ 198494 h 527124"/>
              <a:gd name="connsiteX395" fmla="*/ 532028 w 608203"/>
              <a:gd name="connsiteY395" fmla="*/ 196948 h 527124"/>
              <a:gd name="connsiteX396" fmla="*/ 491770 w 608203"/>
              <a:gd name="connsiteY396" fmla="*/ 196948 h 527124"/>
              <a:gd name="connsiteX397" fmla="*/ 495863 w 608203"/>
              <a:gd name="connsiteY397" fmla="*/ 196948 h 527124"/>
              <a:gd name="connsiteX398" fmla="*/ 495863 w 608203"/>
              <a:gd name="connsiteY398" fmla="*/ 222704 h 527124"/>
              <a:gd name="connsiteX399" fmla="*/ 491770 w 608203"/>
              <a:gd name="connsiteY399" fmla="*/ 222704 h 527124"/>
              <a:gd name="connsiteX400" fmla="*/ 453806 w 608203"/>
              <a:gd name="connsiteY400" fmla="*/ 196948 h 527124"/>
              <a:gd name="connsiteX401" fmla="*/ 457969 w 608203"/>
              <a:gd name="connsiteY401" fmla="*/ 196948 h 527124"/>
              <a:gd name="connsiteX402" fmla="*/ 457969 w 608203"/>
              <a:gd name="connsiteY402" fmla="*/ 222704 h 527124"/>
              <a:gd name="connsiteX403" fmla="*/ 453806 w 608203"/>
              <a:gd name="connsiteY403" fmla="*/ 222704 h 527124"/>
              <a:gd name="connsiteX404" fmla="*/ 150234 w 608203"/>
              <a:gd name="connsiteY404" fmla="*/ 196948 h 527124"/>
              <a:gd name="connsiteX405" fmla="*/ 154397 w 608203"/>
              <a:gd name="connsiteY405" fmla="*/ 196948 h 527124"/>
              <a:gd name="connsiteX406" fmla="*/ 154397 w 608203"/>
              <a:gd name="connsiteY406" fmla="*/ 222704 h 527124"/>
              <a:gd name="connsiteX407" fmla="*/ 150234 w 608203"/>
              <a:gd name="connsiteY407" fmla="*/ 222704 h 527124"/>
              <a:gd name="connsiteX408" fmla="*/ 112270 w 608203"/>
              <a:gd name="connsiteY408" fmla="*/ 196948 h 527124"/>
              <a:gd name="connsiteX409" fmla="*/ 116433 w 608203"/>
              <a:gd name="connsiteY409" fmla="*/ 196948 h 527124"/>
              <a:gd name="connsiteX410" fmla="*/ 116433 w 608203"/>
              <a:gd name="connsiteY410" fmla="*/ 222704 h 527124"/>
              <a:gd name="connsiteX411" fmla="*/ 112270 w 608203"/>
              <a:gd name="connsiteY411" fmla="*/ 222704 h 527124"/>
              <a:gd name="connsiteX412" fmla="*/ 76410 w 608203"/>
              <a:gd name="connsiteY412" fmla="*/ 196948 h 527124"/>
              <a:gd name="connsiteX413" fmla="*/ 80268 w 608203"/>
              <a:gd name="connsiteY413" fmla="*/ 198494 h 527124"/>
              <a:gd name="connsiteX414" fmla="*/ 82068 w 608203"/>
              <a:gd name="connsiteY414" fmla="*/ 202872 h 527124"/>
              <a:gd name="connsiteX415" fmla="*/ 82068 w 608203"/>
              <a:gd name="connsiteY415" fmla="*/ 216780 h 527124"/>
              <a:gd name="connsiteX416" fmla="*/ 80268 w 608203"/>
              <a:gd name="connsiteY416" fmla="*/ 221159 h 527124"/>
              <a:gd name="connsiteX417" fmla="*/ 76410 w 608203"/>
              <a:gd name="connsiteY417" fmla="*/ 222704 h 527124"/>
              <a:gd name="connsiteX418" fmla="*/ 72038 w 608203"/>
              <a:gd name="connsiteY418" fmla="*/ 221159 h 527124"/>
              <a:gd name="connsiteX419" fmla="*/ 70495 w 608203"/>
              <a:gd name="connsiteY419" fmla="*/ 216780 h 527124"/>
              <a:gd name="connsiteX420" fmla="*/ 70495 w 608203"/>
              <a:gd name="connsiteY420" fmla="*/ 202872 h 527124"/>
              <a:gd name="connsiteX421" fmla="*/ 72038 w 608203"/>
              <a:gd name="connsiteY421" fmla="*/ 198494 h 527124"/>
              <a:gd name="connsiteX422" fmla="*/ 76410 w 608203"/>
              <a:gd name="connsiteY422" fmla="*/ 196948 h 527124"/>
              <a:gd name="connsiteX423" fmla="*/ 36129 w 608203"/>
              <a:gd name="connsiteY423" fmla="*/ 196948 h 527124"/>
              <a:gd name="connsiteX424" fmla="*/ 40292 w 608203"/>
              <a:gd name="connsiteY424" fmla="*/ 196948 h 527124"/>
              <a:gd name="connsiteX425" fmla="*/ 40292 w 608203"/>
              <a:gd name="connsiteY425" fmla="*/ 222704 h 527124"/>
              <a:gd name="connsiteX426" fmla="*/ 36129 w 608203"/>
              <a:gd name="connsiteY426" fmla="*/ 222704 h 527124"/>
              <a:gd name="connsiteX427" fmla="*/ 569992 w 608203"/>
              <a:gd name="connsiteY427" fmla="*/ 154641 h 527124"/>
              <a:gd name="connsiteX428" fmla="*/ 568177 w 608203"/>
              <a:gd name="connsiteY428" fmla="*/ 156443 h 527124"/>
              <a:gd name="connsiteX429" fmla="*/ 568177 w 608203"/>
              <a:gd name="connsiteY429" fmla="*/ 171897 h 527124"/>
              <a:gd name="connsiteX430" fmla="*/ 569992 w 608203"/>
              <a:gd name="connsiteY430" fmla="*/ 173700 h 527124"/>
              <a:gd name="connsiteX431" fmla="*/ 571807 w 608203"/>
              <a:gd name="connsiteY431" fmla="*/ 171897 h 527124"/>
              <a:gd name="connsiteX432" fmla="*/ 571807 w 608203"/>
              <a:gd name="connsiteY432" fmla="*/ 156443 h 527124"/>
              <a:gd name="connsiteX433" fmla="*/ 569992 w 608203"/>
              <a:gd name="connsiteY433" fmla="*/ 154641 h 527124"/>
              <a:gd name="connsiteX434" fmla="*/ 532028 w 608203"/>
              <a:gd name="connsiteY434" fmla="*/ 154641 h 527124"/>
              <a:gd name="connsiteX435" fmla="*/ 530213 w 608203"/>
              <a:gd name="connsiteY435" fmla="*/ 156443 h 527124"/>
              <a:gd name="connsiteX436" fmla="*/ 530213 w 608203"/>
              <a:gd name="connsiteY436" fmla="*/ 171897 h 527124"/>
              <a:gd name="connsiteX437" fmla="*/ 532028 w 608203"/>
              <a:gd name="connsiteY437" fmla="*/ 173700 h 527124"/>
              <a:gd name="connsiteX438" fmla="*/ 533843 w 608203"/>
              <a:gd name="connsiteY438" fmla="*/ 171897 h 527124"/>
              <a:gd name="connsiteX439" fmla="*/ 533843 w 608203"/>
              <a:gd name="connsiteY439" fmla="*/ 156443 h 527124"/>
              <a:gd name="connsiteX440" fmla="*/ 532028 w 608203"/>
              <a:gd name="connsiteY440" fmla="*/ 154641 h 527124"/>
              <a:gd name="connsiteX441" fmla="*/ 493817 w 608203"/>
              <a:gd name="connsiteY441" fmla="*/ 154641 h 527124"/>
              <a:gd name="connsiteX442" fmla="*/ 492013 w 608203"/>
              <a:gd name="connsiteY442" fmla="*/ 156443 h 527124"/>
              <a:gd name="connsiteX443" fmla="*/ 492013 w 608203"/>
              <a:gd name="connsiteY443" fmla="*/ 171897 h 527124"/>
              <a:gd name="connsiteX444" fmla="*/ 493817 w 608203"/>
              <a:gd name="connsiteY444" fmla="*/ 173700 h 527124"/>
              <a:gd name="connsiteX445" fmla="*/ 495621 w 608203"/>
              <a:gd name="connsiteY445" fmla="*/ 171897 h 527124"/>
              <a:gd name="connsiteX446" fmla="*/ 495621 w 608203"/>
              <a:gd name="connsiteY446" fmla="*/ 156443 h 527124"/>
              <a:gd name="connsiteX447" fmla="*/ 493817 w 608203"/>
              <a:gd name="connsiteY447" fmla="*/ 154641 h 527124"/>
              <a:gd name="connsiteX448" fmla="*/ 455888 w 608203"/>
              <a:gd name="connsiteY448" fmla="*/ 154641 h 527124"/>
              <a:gd name="connsiteX449" fmla="*/ 454073 w 608203"/>
              <a:gd name="connsiteY449" fmla="*/ 156443 h 527124"/>
              <a:gd name="connsiteX450" fmla="*/ 454073 w 608203"/>
              <a:gd name="connsiteY450" fmla="*/ 171897 h 527124"/>
              <a:gd name="connsiteX451" fmla="*/ 455888 w 608203"/>
              <a:gd name="connsiteY451" fmla="*/ 173700 h 527124"/>
              <a:gd name="connsiteX452" fmla="*/ 457703 w 608203"/>
              <a:gd name="connsiteY452" fmla="*/ 171897 h 527124"/>
              <a:gd name="connsiteX453" fmla="*/ 457703 w 608203"/>
              <a:gd name="connsiteY453" fmla="*/ 156443 h 527124"/>
              <a:gd name="connsiteX454" fmla="*/ 455888 w 608203"/>
              <a:gd name="connsiteY454" fmla="*/ 154641 h 527124"/>
              <a:gd name="connsiteX455" fmla="*/ 114351 w 608203"/>
              <a:gd name="connsiteY455" fmla="*/ 154641 h 527124"/>
              <a:gd name="connsiteX456" fmla="*/ 112536 w 608203"/>
              <a:gd name="connsiteY456" fmla="*/ 156443 h 527124"/>
              <a:gd name="connsiteX457" fmla="*/ 112536 w 608203"/>
              <a:gd name="connsiteY457" fmla="*/ 171897 h 527124"/>
              <a:gd name="connsiteX458" fmla="*/ 114351 w 608203"/>
              <a:gd name="connsiteY458" fmla="*/ 173700 h 527124"/>
              <a:gd name="connsiteX459" fmla="*/ 116166 w 608203"/>
              <a:gd name="connsiteY459" fmla="*/ 171897 h 527124"/>
              <a:gd name="connsiteX460" fmla="*/ 116166 w 608203"/>
              <a:gd name="connsiteY460" fmla="*/ 156443 h 527124"/>
              <a:gd name="connsiteX461" fmla="*/ 114351 w 608203"/>
              <a:gd name="connsiteY461" fmla="*/ 154641 h 527124"/>
              <a:gd name="connsiteX462" fmla="*/ 76410 w 608203"/>
              <a:gd name="connsiteY462" fmla="*/ 154641 h 527124"/>
              <a:gd name="connsiteX463" fmla="*/ 74610 w 608203"/>
              <a:gd name="connsiteY463" fmla="*/ 156443 h 527124"/>
              <a:gd name="connsiteX464" fmla="*/ 74610 w 608203"/>
              <a:gd name="connsiteY464" fmla="*/ 171897 h 527124"/>
              <a:gd name="connsiteX465" fmla="*/ 76410 w 608203"/>
              <a:gd name="connsiteY465" fmla="*/ 173700 h 527124"/>
              <a:gd name="connsiteX466" fmla="*/ 77953 w 608203"/>
              <a:gd name="connsiteY466" fmla="*/ 171897 h 527124"/>
              <a:gd name="connsiteX467" fmla="*/ 77953 w 608203"/>
              <a:gd name="connsiteY467" fmla="*/ 156443 h 527124"/>
              <a:gd name="connsiteX468" fmla="*/ 76410 w 608203"/>
              <a:gd name="connsiteY468" fmla="*/ 154641 h 527124"/>
              <a:gd name="connsiteX469" fmla="*/ 38211 w 608203"/>
              <a:gd name="connsiteY469" fmla="*/ 154641 h 527124"/>
              <a:gd name="connsiteX470" fmla="*/ 36396 w 608203"/>
              <a:gd name="connsiteY470" fmla="*/ 156443 h 527124"/>
              <a:gd name="connsiteX471" fmla="*/ 36396 w 608203"/>
              <a:gd name="connsiteY471" fmla="*/ 171897 h 527124"/>
              <a:gd name="connsiteX472" fmla="*/ 38211 w 608203"/>
              <a:gd name="connsiteY472" fmla="*/ 173700 h 527124"/>
              <a:gd name="connsiteX473" fmla="*/ 40026 w 608203"/>
              <a:gd name="connsiteY473" fmla="*/ 171897 h 527124"/>
              <a:gd name="connsiteX474" fmla="*/ 40026 w 608203"/>
              <a:gd name="connsiteY474" fmla="*/ 156443 h 527124"/>
              <a:gd name="connsiteX475" fmla="*/ 38211 w 608203"/>
              <a:gd name="connsiteY475" fmla="*/ 154641 h 527124"/>
              <a:gd name="connsiteX476" fmla="*/ 569992 w 608203"/>
              <a:gd name="connsiteY476" fmla="*/ 151292 h 527124"/>
              <a:gd name="connsiteX477" fmla="*/ 574140 w 608203"/>
              <a:gd name="connsiteY477" fmla="*/ 152838 h 527124"/>
              <a:gd name="connsiteX478" fmla="*/ 575955 w 608203"/>
              <a:gd name="connsiteY478" fmla="*/ 157216 h 527124"/>
              <a:gd name="connsiteX479" fmla="*/ 575955 w 608203"/>
              <a:gd name="connsiteY479" fmla="*/ 171124 h 527124"/>
              <a:gd name="connsiteX480" fmla="*/ 574140 w 608203"/>
              <a:gd name="connsiteY480" fmla="*/ 175503 h 527124"/>
              <a:gd name="connsiteX481" fmla="*/ 569992 w 608203"/>
              <a:gd name="connsiteY481" fmla="*/ 177048 h 527124"/>
              <a:gd name="connsiteX482" fmla="*/ 565844 w 608203"/>
              <a:gd name="connsiteY482" fmla="*/ 175503 h 527124"/>
              <a:gd name="connsiteX483" fmla="*/ 564029 w 608203"/>
              <a:gd name="connsiteY483" fmla="*/ 171124 h 527124"/>
              <a:gd name="connsiteX484" fmla="*/ 564029 w 608203"/>
              <a:gd name="connsiteY484" fmla="*/ 157216 h 527124"/>
              <a:gd name="connsiteX485" fmla="*/ 565844 w 608203"/>
              <a:gd name="connsiteY485" fmla="*/ 152838 h 527124"/>
              <a:gd name="connsiteX486" fmla="*/ 569992 w 608203"/>
              <a:gd name="connsiteY486" fmla="*/ 151292 h 527124"/>
              <a:gd name="connsiteX487" fmla="*/ 532028 w 608203"/>
              <a:gd name="connsiteY487" fmla="*/ 151292 h 527124"/>
              <a:gd name="connsiteX488" fmla="*/ 536176 w 608203"/>
              <a:gd name="connsiteY488" fmla="*/ 152838 h 527124"/>
              <a:gd name="connsiteX489" fmla="*/ 537991 w 608203"/>
              <a:gd name="connsiteY489" fmla="*/ 157216 h 527124"/>
              <a:gd name="connsiteX490" fmla="*/ 537991 w 608203"/>
              <a:gd name="connsiteY490" fmla="*/ 171124 h 527124"/>
              <a:gd name="connsiteX491" fmla="*/ 536176 w 608203"/>
              <a:gd name="connsiteY491" fmla="*/ 175503 h 527124"/>
              <a:gd name="connsiteX492" fmla="*/ 532028 w 608203"/>
              <a:gd name="connsiteY492" fmla="*/ 177048 h 527124"/>
              <a:gd name="connsiteX493" fmla="*/ 527880 w 608203"/>
              <a:gd name="connsiteY493" fmla="*/ 175503 h 527124"/>
              <a:gd name="connsiteX494" fmla="*/ 526065 w 608203"/>
              <a:gd name="connsiteY494" fmla="*/ 171124 h 527124"/>
              <a:gd name="connsiteX495" fmla="*/ 526065 w 608203"/>
              <a:gd name="connsiteY495" fmla="*/ 157216 h 527124"/>
              <a:gd name="connsiteX496" fmla="*/ 527880 w 608203"/>
              <a:gd name="connsiteY496" fmla="*/ 152838 h 527124"/>
              <a:gd name="connsiteX497" fmla="*/ 532028 w 608203"/>
              <a:gd name="connsiteY497" fmla="*/ 151292 h 527124"/>
              <a:gd name="connsiteX498" fmla="*/ 493817 w 608203"/>
              <a:gd name="connsiteY498" fmla="*/ 151292 h 527124"/>
              <a:gd name="connsiteX499" fmla="*/ 497940 w 608203"/>
              <a:gd name="connsiteY499" fmla="*/ 152838 h 527124"/>
              <a:gd name="connsiteX500" fmla="*/ 499744 w 608203"/>
              <a:gd name="connsiteY500" fmla="*/ 157216 h 527124"/>
              <a:gd name="connsiteX501" fmla="*/ 499744 w 608203"/>
              <a:gd name="connsiteY501" fmla="*/ 171124 h 527124"/>
              <a:gd name="connsiteX502" fmla="*/ 497940 w 608203"/>
              <a:gd name="connsiteY502" fmla="*/ 175503 h 527124"/>
              <a:gd name="connsiteX503" fmla="*/ 493817 w 608203"/>
              <a:gd name="connsiteY503" fmla="*/ 177048 h 527124"/>
              <a:gd name="connsiteX504" fmla="*/ 489693 w 608203"/>
              <a:gd name="connsiteY504" fmla="*/ 175503 h 527124"/>
              <a:gd name="connsiteX505" fmla="*/ 487889 w 608203"/>
              <a:gd name="connsiteY505" fmla="*/ 171124 h 527124"/>
              <a:gd name="connsiteX506" fmla="*/ 487889 w 608203"/>
              <a:gd name="connsiteY506" fmla="*/ 157216 h 527124"/>
              <a:gd name="connsiteX507" fmla="*/ 489693 w 608203"/>
              <a:gd name="connsiteY507" fmla="*/ 152838 h 527124"/>
              <a:gd name="connsiteX508" fmla="*/ 493817 w 608203"/>
              <a:gd name="connsiteY508" fmla="*/ 151292 h 527124"/>
              <a:gd name="connsiteX509" fmla="*/ 455888 w 608203"/>
              <a:gd name="connsiteY509" fmla="*/ 151292 h 527124"/>
              <a:gd name="connsiteX510" fmla="*/ 460036 w 608203"/>
              <a:gd name="connsiteY510" fmla="*/ 152838 h 527124"/>
              <a:gd name="connsiteX511" fmla="*/ 461851 w 608203"/>
              <a:gd name="connsiteY511" fmla="*/ 157216 h 527124"/>
              <a:gd name="connsiteX512" fmla="*/ 461851 w 608203"/>
              <a:gd name="connsiteY512" fmla="*/ 171124 h 527124"/>
              <a:gd name="connsiteX513" fmla="*/ 460036 w 608203"/>
              <a:gd name="connsiteY513" fmla="*/ 175503 h 527124"/>
              <a:gd name="connsiteX514" fmla="*/ 455888 w 608203"/>
              <a:gd name="connsiteY514" fmla="*/ 177048 h 527124"/>
              <a:gd name="connsiteX515" fmla="*/ 451740 w 608203"/>
              <a:gd name="connsiteY515" fmla="*/ 175503 h 527124"/>
              <a:gd name="connsiteX516" fmla="*/ 449925 w 608203"/>
              <a:gd name="connsiteY516" fmla="*/ 171124 h 527124"/>
              <a:gd name="connsiteX517" fmla="*/ 449925 w 608203"/>
              <a:gd name="connsiteY517" fmla="*/ 157216 h 527124"/>
              <a:gd name="connsiteX518" fmla="*/ 451740 w 608203"/>
              <a:gd name="connsiteY518" fmla="*/ 152838 h 527124"/>
              <a:gd name="connsiteX519" fmla="*/ 455888 w 608203"/>
              <a:gd name="connsiteY519" fmla="*/ 151292 h 527124"/>
              <a:gd name="connsiteX520" fmla="*/ 152323 w 608203"/>
              <a:gd name="connsiteY520" fmla="*/ 151292 h 527124"/>
              <a:gd name="connsiteX521" fmla="*/ 153621 w 608203"/>
              <a:gd name="connsiteY521" fmla="*/ 151550 h 527124"/>
              <a:gd name="connsiteX522" fmla="*/ 153102 w 608203"/>
              <a:gd name="connsiteY522" fmla="*/ 155421 h 527124"/>
              <a:gd name="connsiteX523" fmla="*/ 152323 w 608203"/>
              <a:gd name="connsiteY523" fmla="*/ 154647 h 527124"/>
              <a:gd name="connsiteX524" fmla="*/ 150506 w 608203"/>
              <a:gd name="connsiteY524" fmla="*/ 156453 h 527124"/>
              <a:gd name="connsiteX525" fmla="*/ 150506 w 608203"/>
              <a:gd name="connsiteY525" fmla="*/ 171935 h 527124"/>
              <a:gd name="connsiteX526" fmla="*/ 151804 w 608203"/>
              <a:gd name="connsiteY526" fmla="*/ 172967 h 527124"/>
              <a:gd name="connsiteX527" fmla="*/ 151804 w 608203"/>
              <a:gd name="connsiteY527" fmla="*/ 176837 h 527124"/>
              <a:gd name="connsiteX528" fmla="*/ 148170 w 608203"/>
              <a:gd name="connsiteY528" fmla="*/ 175547 h 527124"/>
              <a:gd name="connsiteX529" fmla="*/ 146353 w 608203"/>
              <a:gd name="connsiteY529" fmla="*/ 171161 h 527124"/>
              <a:gd name="connsiteX530" fmla="*/ 146353 w 608203"/>
              <a:gd name="connsiteY530" fmla="*/ 157227 h 527124"/>
              <a:gd name="connsiteX531" fmla="*/ 148170 w 608203"/>
              <a:gd name="connsiteY531" fmla="*/ 152840 h 527124"/>
              <a:gd name="connsiteX532" fmla="*/ 152323 w 608203"/>
              <a:gd name="connsiteY532" fmla="*/ 151292 h 527124"/>
              <a:gd name="connsiteX533" fmla="*/ 114351 w 608203"/>
              <a:gd name="connsiteY533" fmla="*/ 151292 h 527124"/>
              <a:gd name="connsiteX534" fmla="*/ 118499 w 608203"/>
              <a:gd name="connsiteY534" fmla="*/ 152838 h 527124"/>
              <a:gd name="connsiteX535" fmla="*/ 120314 w 608203"/>
              <a:gd name="connsiteY535" fmla="*/ 157216 h 527124"/>
              <a:gd name="connsiteX536" fmla="*/ 120314 w 608203"/>
              <a:gd name="connsiteY536" fmla="*/ 171124 h 527124"/>
              <a:gd name="connsiteX537" fmla="*/ 118499 w 608203"/>
              <a:gd name="connsiteY537" fmla="*/ 175503 h 527124"/>
              <a:gd name="connsiteX538" fmla="*/ 114351 w 608203"/>
              <a:gd name="connsiteY538" fmla="*/ 177048 h 527124"/>
              <a:gd name="connsiteX539" fmla="*/ 110203 w 608203"/>
              <a:gd name="connsiteY539" fmla="*/ 175503 h 527124"/>
              <a:gd name="connsiteX540" fmla="*/ 108388 w 608203"/>
              <a:gd name="connsiteY540" fmla="*/ 171124 h 527124"/>
              <a:gd name="connsiteX541" fmla="*/ 108388 w 608203"/>
              <a:gd name="connsiteY541" fmla="*/ 157216 h 527124"/>
              <a:gd name="connsiteX542" fmla="*/ 110203 w 608203"/>
              <a:gd name="connsiteY542" fmla="*/ 152838 h 527124"/>
              <a:gd name="connsiteX543" fmla="*/ 114351 w 608203"/>
              <a:gd name="connsiteY543" fmla="*/ 151292 h 527124"/>
              <a:gd name="connsiteX544" fmla="*/ 76410 w 608203"/>
              <a:gd name="connsiteY544" fmla="*/ 151292 h 527124"/>
              <a:gd name="connsiteX545" fmla="*/ 80268 w 608203"/>
              <a:gd name="connsiteY545" fmla="*/ 152838 h 527124"/>
              <a:gd name="connsiteX546" fmla="*/ 82068 w 608203"/>
              <a:gd name="connsiteY546" fmla="*/ 157216 h 527124"/>
              <a:gd name="connsiteX547" fmla="*/ 82068 w 608203"/>
              <a:gd name="connsiteY547" fmla="*/ 171124 h 527124"/>
              <a:gd name="connsiteX548" fmla="*/ 80268 w 608203"/>
              <a:gd name="connsiteY548" fmla="*/ 175503 h 527124"/>
              <a:gd name="connsiteX549" fmla="*/ 76410 w 608203"/>
              <a:gd name="connsiteY549" fmla="*/ 177048 h 527124"/>
              <a:gd name="connsiteX550" fmla="*/ 72038 w 608203"/>
              <a:gd name="connsiteY550" fmla="*/ 175503 h 527124"/>
              <a:gd name="connsiteX551" fmla="*/ 70495 w 608203"/>
              <a:gd name="connsiteY551" fmla="*/ 171124 h 527124"/>
              <a:gd name="connsiteX552" fmla="*/ 70495 w 608203"/>
              <a:gd name="connsiteY552" fmla="*/ 157216 h 527124"/>
              <a:gd name="connsiteX553" fmla="*/ 72038 w 608203"/>
              <a:gd name="connsiteY553" fmla="*/ 152838 h 527124"/>
              <a:gd name="connsiteX554" fmla="*/ 76410 w 608203"/>
              <a:gd name="connsiteY554" fmla="*/ 151292 h 527124"/>
              <a:gd name="connsiteX555" fmla="*/ 38211 w 608203"/>
              <a:gd name="connsiteY555" fmla="*/ 151292 h 527124"/>
              <a:gd name="connsiteX556" fmla="*/ 42359 w 608203"/>
              <a:gd name="connsiteY556" fmla="*/ 152838 h 527124"/>
              <a:gd name="connsiteX557" fmla="*/ 44174 w 608203"/>
              <a:gd name="connsiteY557" fmla="*/ 157216 h 527124"/>
              <a:gd name="connsiteX558" fmla="*/ 44174 w 608203"/>
              <a:gd name="connsiteY558" fmla="*/ 171124 h 527124"/>
              <a:gd name="connsiteX559" fmla="*/ 42359 w 608203"/>
              <a:gd name="connsiteY559" fmla="*/ 175503 h 527124"/>
              <a:gd name="connsiteX560" fmla="*/ 38211 w 608203"/>
              <a:gd name="connsiteY560" fmla="*/ 177048 h 527124"/>
              <a:gd name="connsiteX561" fmla="*/ 34063 w 608203"/>
              <a:gd name="connsiteY561" fmla="*/ 175503 h 527124"/>
              <a:gd name="connsiteX562" fmla="*/ 32248 w 608203"/>
              <a:gd name="connsiteY562" fmla="*/ 171124 h 527124"/>
              <a:gd name="connsiteX563" fmla="*/ 32248 w 608203"/>
              <a:gd name="connsiteY563" fmla="*/ 157216 h 527124"/>
              <a:gd name="connsiteX564" fmla="*/ 34063 w 608203"/>
              <a:gd name="connsiteY564" fmla="*/ 152838 h 527124"/>
              <a:gd name="connsiteX565" fmla="*/ 38211 w 608203"/>
              <a:gd name="connsiteY565" fmla="*/ 151292 h 527124"/>
              <a:gd name="connsiteX566" fmla="*/ 569992 w 608203"/>
              <a:gd name="connsiteY566" fmla="*/ 109313 h 527124"/>
              <a:gd name="connsiteX567" fmla="*/ 568177 w 608203"/>
              <a:gd name="connsiteY567" fmla="*/ 110858 h 527124"/>
              <a:gd name="connsiteX568" fmla="*/ 568177 w 608203"/>
              <a:gd name="connsiteY568" fmla="*/ 126312 h 527124"/>
              <a:gd name="connsiteX569" fmla="*/ 569992 w 608203"/>
              <a:gd name="connsiteY569" fmla="*/ 128115 h 527124"/>
              <a:gd name="connsiteX570" fmla="*/ 571807 w 608203"/>
              <a:gd name="connsiteY570" fmla="*/ 126312 h 527124"/>
              <a:gd name="connsiteX571" fmla="*/ 571807 w 608203"/>
              <a:gd name="connsiteY571" fmla="*/ 110858 h 527124"/>
              <a:gd name="connsiteX572" fmla="*/ 569992 w 608203"/>
              <a:gd name="connsiteY572" fmla="*/ 109313 h 527124"/>
              <a:gd name="connsiteX573" fmla="*/ 493817 w 608203"/>
              <a:gd name="connsiteY573" fmla="*/ 109313 h 527124"/>
              <a:gd name="connsiteX574" fmla="*/ 492013 w 608203"/>
              <a:gd name="connsiteY574" fmla="*/ 110858 h 527124"/>
              <a:gd name="connsiteX575" fmla="*/ 492013 w 608203"/>
              <a:gd name="connsiteY575" fmla="*/ 126312 h 527124"/>
              <a:gd name="connsiteX576" fmla="*/ 493817 w 608203"/>
              <a:gd name="connsiteY576" fmla="*/ 128115 h 527124"/>
              <a:gd name="connsiteX577" fmla="*/ 495621 w 608203"/>
              <a:gd name="connsiteY577" fmla="*/ 126312 h 527124"/>
              <a:gd name="connsiteX578" fmla="*/ 495621 w 608203"/>
              <a:gd name="connsiteY578" fmla="*/ 110858 h 527124"/>
              <a:gd name="connsiteX579" fmla="*/ 493817 w 608203"/>
              <a:gd name="connsiteY579" fmla="*/ 109313 h 527124"/>
              <a:gd name="connsiteX580" fmla="*/ 455888 w 608203"/>
              <a:gd name="connsiteY580" fmla="*/ 109313 h 527124"/>
              <a:gd name="connsiteX581" fmla="*/ 454073 w 608203"/>
              <a:gd name="connsiteY581" fmla="*/ 110858 h 527124"/>
              <a:gd name="connsiteX582" fmla="*/ 454073 w 608203"/>
              <a:gd name="connsiteY582" fmla="*/ 126312 h 527124"/>
              <a:gd name="connsiteX583" fmla="*/ 455888 w 608203"/>
              <a:gd name="connsiteY583" fmla="*/ 128115 h 527124"/>
              <a:gd name="connsiteX584" fmla="*/ 457703 w 608203"/>
              <a:gd name="connsiteY584" fmla="*/ 126312 h 527124"/>
              <a:gd name="connsiteX585" fmla="*/ 457703 w 608203"/>
              <a:gd name="connsiteY585" fmla="*/ 110858 h 527124"/>
              <a:gd name="connsiteX586" fmla="*/ 455888 w 608203"/>
              <a:gd name="connsiteY586" fmla="*/ 109313 h 527124"/>
              <a:gd name="connsiteX587" fmla="*/ 152280 w 608203"/>
              <a:gd name="connsiteY587" fmla="*/ 109313 h 527124"/>
              <a:gd name="connsiteX588" fmla="*/ 150476 w 608203"/>
              <a:gd name="connsiteY588" fmla="*/ 110858 h 527124"/>
              <a:gd name="connsiteX589" fmla="*/ 150476 w 608203"/>
              <a:gd name="connsiteY589" fmla="*/ 126312 h 527124"/>
              <a:gd name="connsiteX590" fmla="*/ 152280 w 608203"/>
              <a:gd name="connsiteY590" fmla="*/ 128115 h 527124"/>
              <a:gd name="connsiteX591" fmla="*/ 154084 w 608203"/>
              <a:gd name="connsiteY591" fmla="*/ 126312 h 527124"/>
              <a:gd name="connsiteX592" fmla="*/ 154084 w 608203"/>
              <a:gd name="connsiteY592" fmla="*/ 110858 h 527124"/>
              <a:gd name="connsiteX593" fmla="*/ 152280 w 608203"/>
              <a:gd name="connsiteY593" fmla="*/ 109313 h 527124"/>
              <a:gd name="connsiteX594" fmla="*/ 114351 w 608203"/>
              <a:gd name="connsiteY594" fmla="*/ 109313 h 527124"/>
              <a:gd name="connsiteX595" fmla="*/ 112536 w 608203"/>
              <a:gd name="connsiteY595" fmla="*/ 110858 h 527124"/>
              <a:gd name="connsiteX596" fmla="*/ 112536 w 608203"/>
              <a:gd name="connsiteY596" fmla="*/ 126312 h 527124"/>
              <a:gd name="connsiteX597" fmla="*/ 114351 w 608203"/>
              <a:gd name="connsiteY597" fmla="*/ 128115 h 527124"/>
              <a:gd name="connsiteX598" fmla="*/ 116166 w 608203"/>
              <a:gd name="connsiteY598" fmla="*/ 126312 h 527124"/>
              <a:gd name="connsiteX599" fmla="*/ 116166 w 608203"/>
              <a:gd name="connsiteY599" fmla="*/ 110858 h 527124"/>
              <a:gd name="connsiteX600" fmla="*/ 114351 w 608203"/>
              <a:gd name="connsiteY600" fmla="*/ 109313 h 527124"/>
              <a:gd name="connsiteX601" fmla="*/ 38211 w 608203"/>
              <a:gd name="connsiteY601" fmla="*/ 109313 h 527124"/>
              <a:gd name="connsiteX602" fmla="*/ 36396 w 608203"/>
              <a:gd name="connsiteY602" fmla="*/ 110858 h 527124"/>
              <a:gd name="connsiteX603" fmla="*/ 36396 w 608203"/>
              <a:gd name="connsiteY603" fmla="*/ 126312 h 527124"/>
              <a:gd name="connsiteX604" fmla="*/ 38211 w 608203"/>
              <a:gd name="connsiteY604" fmla="*/ 128115 h 527124"/>
              <a:gd name="connsiteX605" fmla="*/ 40026 w 608203"/>
              <a:gd name="connsiteY605" fmla="*/ 126312 h 527124"/>
              <a:gd name="connsiteX606" fmla="*/ 40026 w 608203"/>
              <a:gd name="connsiteY606" fmla="*/ 110858 h 527124"/>
              <a:gd name="connsiteX607" fmla="*/ 38211 w 608203"/>
              <a:gd name="connsiteY607" fmla="*/ 109313 h 527124"/>
              <a:gd name="connsiteX608" fmla="*/ 417689 w 608203"/>
              <a:gd name="connsiteY608" fmla="*/ 109310 h 527124"/>
              <a:gd name="connsiteX609" fmla="*/ 415889 w 608203"/>
              <a:gd name="connsiteY609" fmla="*/ 110854 h 527124"/>
              <a:gd name="connsiteX610" fmla="*/ 415889 w 608203"/>
              <a:gd name="connsiteY610" fmla="*/ 126292 h 527124"/>
              <a:gd name="connsiteX611" fmla="*/ 417689 w 608203"/>
              <a:gd name="connsiteY611" fmla="*/ 128093 h 527124"/>
              <a:gd name="connsiteX612" fmla="*/ 419489 w 608203"/>
              <a:gd name="connsiteY612" fmla="*/ 126292 h 527124"/>
              <a:gd name="connsiteX613" fmla="*/ 419489 w 608203"/>
              <a:gd name="connsiteY613" fmla="*/ 110854 h 527124"/>
              <a:gd name="connsiteX614" fmla="*/ 417689 w 608203"/>
              <a:gd name="connsiteY614" fmla="*/ 109310 h 527124"/>
              <a:gd name="connsiteX615" fmla="*/ 569992 w 608203"/>
              <a:gd name="connsiteY615" fmla="*/ 105707 h 527124"/>
              <a:gd name="connsiteX616" fmla="*/ 574140 w 608203"/>
              <a:gd name="connsiteY616" fmla="*/ 107253 h 527124"/>
              <a:gd name="connsiteX617" fmla="*/ 575955 w 608203"/>
              <a:gd name="connsiteY617" fmla="*/ 111631 h 527124"/>
              <a:gd name="connsiteX618" fmla="*/ 575955 w 608203"/>
              <a:gd name="connsiteY618" fmla="*/ 125797 h 527124"/>
              <a:gd name="connsiteX619" fmla="*/ 574140 w 608203"/>
              <a:gd name="connsiteY619" fmla="*/ 129918 h 527124"/>
              <a:gd name="connsiteX620" fmla="*/ 569992 w 608203"/>
              <a:gd name="connsiteY620" fmla="*/ 131463 h 527124"/>
              <a:gd name="connsiteX621" fmla="*/ 565844 w 608203"/>
              <a:gd name="connsiteY621" fmla="*/ 129918 h 527124"/>
              <a:gd name="connsiteX622" fmla="*/ 564029 w 608203"/>
              <a:gd name="connsiteY622" fmla="*/ 125797 h 527124"/>
              <a:gd name="connsiteX623" fmla="*/ 564029 w 608203"/>
              <a:gd name="connsiteY623" fmla="*/ 111631 h 527124"/>
              <a:gd name="connsiteX624" fmla="*/ 565844 w 608203"/>
              <a:gd name="connsiteY624" fmla="*/ 107253 h 527124"/>
              <a:gd name="connsiteX625" fmla="*/ 569992 w 608203"/>
              <a:gd name="connsiteY625" fmla="*/ 105707 h 527124"/>
              <a:gd name="connsiteX626" fmla="*/ 529946 w 608203"/>
              <a:gd name="connsiteY626" fmla="*/ 105707 h 527124"/>
              <a:gd name="connsiteX627" fmla="*/ 534109 w 608203"/>
              <a:gd name="connsiteY627" fmla="*/ 105707 h 527124"/>
              <a:gd name="connsiteX628" fmla="*/ 534109 w 608203"/>
              <a:gd name="connsiteY628" fmla="*/ 131463 h 527124"/>
              <a:gd name="connsiteX629" fmla="*/ 529946 w 608203"/>
              <a:gd name="connsiteY629" fmla="*/ 131463 h 527124"/>
              <a:gd name="connsiteX630" fmla="*/ 493817 w 608203"/>
              <a:gd name="connsiteY630" fmla="*/ 105707 h 527124"/>
              <a:gd name="connsiteX631" fmla="*/ 497940 w 608203"/>
              <a:gd name="connsiteY631" fmla="*/ 107253 h 527124"/>
              <a:gd name="connsiteX632" fmla="*/ 499744 w 608203"/>
              <a:gd name="connsiteY632" fmla="*/ 111631 h 527124"/>
              <a:gd name="connsiteX633" fmla="*/ 499744 w 608203"/>
              <a:gd name="connsiteY633" fmla="*/ 125797 h 527124"/>
              <a:gd name="connsiteX634" fmla="*/ 497940 w 608203"/>
              <a:gd name="connsiteY634" fmla="*/ 129918 h 527124"/>
              <a:gd name="connsiteX635" fmla="*/ 493817 w 608203"/>
              <a:gd name="connsiteY635" fmla="*/ 131463 h 527124"/>
              <a:gd name="connsiteX636" fmla="*/ 489693 w 608203"/>
              <a:gd name="connsiteY636" fmla="*/ 129918 h 527124"/>
              <a:gd name="connsiteX637" fmla="*/ 487889 w 608203"/>
              <a:gd name="connsiteY637" fmla="*/ 125797 h 527124"/>
              <a:gd name="connsiteX638" fmla="*/ 487889 w 608203"/>
              <a:gd name="connsiteY638" fmla="*/ 111631 h 527124"/>
              <a:gd name="connsiteX639" fmla="*/ 489693 w 608203"/>
              <a:gd name="connsiteY639" fmla="*/ 107253 h 527124"/>
              <a:gd name="connsiteX640" fmla="*/ 493817 w 608203"/>
              <a:gd name="connsiteY640" fmla="*/ 105707 h 527124"/>
              <a:gd name="connsiteX641" fmla="*/ 455888 w 608203"/>
              <a:gd name="connsiteY641" fmla="*/ 105707 h 527124"/>
              <a:gd name="connsiteX642" fmla="*/ 460036 w 608203"/>
              <a:gd name="connsiteY642" fmla="*/ 107253 h 527124"/>
              <a:gd name="connsiteX643" fmla="*/ 461851 w 608203"/>
              <a:gd name="connsiteY643" fmla="*/ 111631 h 527124"/>
              <a:gd name="connsiteX644" fmla="*/ 461851 w 608203"/>
              <a:gd name="connsiteY644" fmla="*/ 125797 h 527124"/>
              <a:gd name="connsiteX645" fmla="*/ 460036 w 608203"/>
              <a:gd name="connsiteY645" fmla="*/ 129918 h 527124"/>
              <a:gd name="connsiteX646" fmla="*/ 455888 w 608203"/>
              <a:gd name="connsiteY646" fmla="*/ 131463 h 527124"/>
              <a:gd name="connsiteX647" fmla="*/ 451740 w 608203"/>
              <a:gd name="connsiteY647" fmla="*/ 129918 h 527124"/>
              <a:gd name="connsiteX648" fmla="*/ 449925 w 608203"/>
              <a:gd name="connsiteY648" fmla="*/ 125797 h 527124"/>
              <a:gd name="connsiteX649" fmla="*/ 449925 w 608203"/>
              <a:gd name="connsiteY649" fmla="*/ 111631 h 527124"/>
              <a:gd name="connsiteX650" fmla="*/ 451740 w 608203"/>
              <a:gd name="connsiteY650" fmla="*/ 107253 h 527124"/>
              <a:gd name="connsiteX651" fmla="*/ 455888 w 608203"/>
              <a:gd name="connsiteY651" fmla="*/ 105707 h 527124"/>
              <a:gd name="connsiteX652" fmla="*/ 417689 w 608203"/>
              <a:gd name="connsiteY652" fmla="*/ 105707 h 527124"/>
              <a:gd name="connsiteX653" fmla="*/ 421804 w 608203"/>
              <a:gd name="connsiteY653" fmla="*/ 107251 h 527124"/>
              <a:gd name="connsiteX654" fmla="*/ 423604 w 608203"/>
              <a:gd name="connsiteY654" fmla="*/ 111625 h 527124"/>
              <a:gd name="connsiteX655" fmla="*/ 423604 w 608203"/>
              <a:gd name="connsiteY655" fmla="*/ 125778 h 527124"/>
              <a:gd name="connsiteX656" fmla="*/ 421804 w 608203"/>
              <a:gd name="connsiteY656" fmla="*/ 129895 h 527124"/>
              <a:gd name="connsiteX657" fmla="*/ 418718 w 608203"/>
              <a:gd name="connsiteY657" fmla="*/ 131181 h 527124"/>
              <a:gd name="connsiteX658" fmla="*/ 412031 w 608203"/>
              <a:gd name="connsiteY658" fmla="*/ 120117 h 527124"/>
              <a:gd name="connsiteX659" fmla="*/ 412031 w 608203"/>
              <a:gd name="connsiteY659" fmla="*/ 111625 h 527124"/>
              <a:gd name="connsiteX660" fmla="*/ 413574 w 608203"/>
              <a:gd name="connsiteY660" fmla="*/ 107251 h 527124"/>
              <a:gd name="connsiteX661" fmla="*/ 417689 w 608203"/>
              <a:gd name="connsiteY661" fmla="*/ 105707 h 527124"/>
              <a:gd name="connsiteX662" fmla="*/ 152280 w 608203"/>
              <a:gd name="connsiteY662" fmla="*/ 105707 h 527124"/>
              <a:gd name="connsiteX663" fmla="*/ 156404 w 608203"/>
              <a:gd name="connsiteY663" fmla="*/ 107253 h 527124"/>
              <a:gd name="connsiteX664" fmla="*/ 158208 w 608203"/>
              <a:gd name="connsiteY664" fmla="*/ 111631 h 527124"/>
              <a:gd name="connsiteX665" fmla="*/ 158208 w 608203"/>
              <a:gd name="connsiteY665" fmla="*/ 125797 h 527124"/>
              <a:gd name="connsiteX666" fmla="*/ 156404 w 608203"/>
              <a:gd name="connsiteY666" fmla="*/ 129918 h 527124"/>
              <a:gd name="connsiteX667" fmla="*/ 152280 w 608203"/>
              <a:gd name="connsiteY667" fmla="*/ 131463 h 527124"/>
              <a:gd name="connsiteX668" fmla="*/ 148157 w 608203"/>
              <a:gd name="connsiteY668" fmla="*/ 129918 h 527124"/>
              <a:gd name="connsiteX669" fmla="*/ 146353 w 608203"/>
              <a:gd name="connsiteY669" fmla="*/ 125797 h 527124"/>
              <a:gd name="connsiteX670" fmla="*/ 146353 w 608203"/>
              <a:gd name="connsiteY670" fmla="*/ 111631 h 527124"/>
              <a:gd name="connsiteX671" fmla="*/ 148157 w 608203"/>
              <a:gd name="connsiteY671" fmla="*/ 107253 h 527124"/>
              <a:gd name="connsiteX672" fmla="*/ 152280 w 608203"/>
              <a:gd name="connsiteY672" fmla="*/ 105707 h 527124"/>
              <a:gd name="connsiteX673" fmla="*/ 114351 w 608203"/>
              <a:gd name="connsiteY673" fmla="*/ 105707 h 527124"/>
              <a:gd name="connsiteX674" fmla="*/ 118499 w 608203"/>
              <a:gd name="connsiteY674" fmla="*/ 107253 h 527124"/>
              <a:gd name="connsiteX675" fmla="*/ 120314 w 608203"/>
              <a:gd name="connsiteY675" fmla="*/ 111631 h 527124"/>
              <a:gd name="connsiteX676" fmla="*/ 120314 w 608203"/>
              <a:gd name="connsiteY676" fmla="*/ 125797 h 527124"/>
              <a:gd name="connsiteX677" fmla="*/ 118499 w 608203"/>
              <a:gd name="connsiteY677" fmla="*/ 129918 h 527124"/>
              <a:gd name="connsiteX678" fmla="*/ 114351 w 608203"/>
              <a:gd name="connsiteY678" fmla="*/ 131463 h 527124"/>
              <a:gd name="connsiteX679" fmla="*/ 110203 w 608203"/>
              <a:gd name="connsiteY679" fmla="*/ 129918 h 527124"/>
              <a:gd name="connsiteX680" fmla="*/ 108388 w 608203"/>
              <a:gd name="connsiteY680" fmla="*/ 125797 h 527124"/>
              <a:gd name="connsiteX681" fmla="*/ 108388 w 608203"/>
              <a:gd name="connsiteY681" fmla="*/ 111631 h 527124"/>
              <a:gd name="connsiteX682" fmla="*/ 110203 w 608203"/>
              <a:gd name="connsiteY682" fmla="*/ 107253 h 527124"/>
              <a:gd name="connsiteX683" fmla="*/ 114351 w 608203"/>
              <a:gd name="connsiteY683" fmla="*/ 105707 h 527124"/>
              <a:gd name="connsiteX684" fmla="*/ 74094 w 608203"/>
              <a:gd name="connsiteY684" fmla="*/ 105707 h 527124"/>
              <a:gd name="connsiteX685" fmla="*/ 78187 w 608203"/>
              <a:gd name="connsiteY685" fmla="*/ 105707 h 527124"/>
              <a:gd name="connsiteX686" fmla="*/ 78187 w 608203"/>
              <a:gd name="connsiteY686" fmla="*/ 131463 h 527124"/>
              <a:gd name="connsiteX687" fmla="*/ 74094 w 608203"/>
              <a:gd name="connsiteY687" fmla="*/ 131463 h 527124"/>
              <a:gd name="connsiteX688" fmla="*/ 38211 w 608203"/>
              <a:gd name="connsiteY688" fmla="*/ 105707 h 527124"/>
              <a:gd name="connsiteX689" fmla="*/ 42359 w 608203"/>
              <a:gd name="connsiteY689" fmla="*/ 107253 h 527124"/>
              <a:gd name="connsiteX690" fmla="*/ 44174 w 608203"/>
              <a:gd name="connsiteY690" fmla="*/ 111631 h 527124"/>
              <a:gd name="connsiteX691" fmla="*/ 44174 w 608203"/>
              <a:gd name="connsiteY691" fmla="*/ 125797 h 527124"/>
              <a:gd name="connsiteX692" fmla="*/ 42359 w 608203"/>
              <a:gd name="connsiteY692" fmla="*/ 129918 h 527124"/>
              <a:gd name="connsiteX693" fmla="*/ 38211 w 608203"/>
              <a:gd name="connsiteY693" fmla="*/ 131463 h 527124"/>
              <a:gd name="connsiteX694" fmla="*/ 34063 w 608203"/>
              <a:gd name="connsiteY694" fmla="*/ 129918 h 527124"/>
              <a:gd name="connsiteX695" fmla="*/ 32248 w 608203"/>
              <a:gd name="connsiteY695" fmla="*/ 125797 h 527124"/>
              <a:gd name="connsiteX696" fmla="*/ 32248 w 608203"/>
              <a:gd name="connsiteY696" fmla="*/ 111631 h 527124"/>
              <a:gd name="connsiteX697" fmla="*/ 34063 w 608203"/>
              <a:gd name="connsiteY697" fmla="*/ 107253 h 527124"/>
              <a:gd name="connsiteX698" fmla="*/ 38211 w 608203"/>
              <a:gd name="connsiteY698" fmla="*/ 105707 h 527124"/>
              <a:gd name="connsiteX699" fmla="*/ 304101 w 608203"/>
              <a:gd name="connsiteY699" fmla="*/ 76775 h 527124"/>
              <a:gd name="connsiteX700" fmla="*/ 421557 w 608203"/>
              <a:gd name="connsiteY700" fmla="*/ 194067 h 527124"/>
              <a:gd name="connsiteX701" fmla="*/ 304101 w 608203"/>
              <a:gd name="connsiteY701" fmla="*/ 311617 h 527124"/>
              <a:gd name="connsiteX702" fmla="*/ 186645 w 608203"/>
              <a:gd name="connsiteY702" fmla="*/ 194067 h 527124"/>
              <a:gd name="connsiteX703" fmla="*/ 304101 w 608203"/>
              <a:gd name="connsiteY703" fmla="*/ 194067 h 527124"/>
              <a:gd name="connsiteX704" fmla="*/ 532028 w 608203"/>
              <a:gd name="connsiteY704" fmla="*/ 62130 h 527124"/>
              <a:gd name="connsiteX705" fmla="*/ 530213 w 608203"/>
              <a:gd name="connsiteY705" fmla="*/ 63932 h 527124"/>
              <a:gd name="connsiteX706" fmla="*/ 530213 w 608203"/>
              <a:gd name="connsiteY706" fmla="*/ 79386 h 527124"/>
              <a:gd name="connsiteX707" fmla="*/ 532028 w 608203"/>
              <a:gd name="connsiteY707" fmla="*/ 80931 h 527124"/>
              <a:gd name="connsiteX708" fmla="*/ 533843 w 608203"/>
              <a:gd name="connsiteY708" fmla="*/ 79386 h 527124"/>
              <a:gd name="connsiteX709" fmla="*/ 533843 w 608203"/>
              <a:gd name="connsiteY709" fmla="*/ 63932 h 527124"/>
              <a:gd name="connsiteX710" fmla="*/ 532028 w 608203"/>
              <a:gd name="connsiteY710" fmla="*/ 62130 h 527124"/>
              <a:gd name="connsiteX711" fmla="*/ 379713 w 608203"/>
              <a:gd name="connsiteY711" fmla="*/ 62130 h 527124"/>
              <a:gd name="connsiteX712" fmla="*/ 377909 w 608203"/>
              <a:gd name="connsiteY712" fmla="*/ 63932 h 527124"/>
              <a:gd name="connsiteX713" fmla="*/ 377909 w 608203"/>
              <a:gd name="connsiteY713" fmla="*/ 79386 h 527124"/>
              <a:gd name="connsiteX714" fmla="*/ 379713 w 608203"/>
              <a:gd name="connsiteY714" fmla="*/ 80931 h 527124"/>
              <a:gd name="connsiteX715" fmla="*/ 381517 w 608203"/>
              <a:gd name="connsiteY715" fmla="*/ 79386 h 527124"/>
              <a:gd name="connsiteX716" fmla="*/ 381517 w 608203"/>
              <a:gd name="connsiteY716" fmla="*/ 63932 h 527124"/>
              <a:gd name="connsiteX717" fmla="*/ 379713 w 608203"/>
              <a:gd name="connsiteY717" fmla="*/ 62130 h 527124"/>
              <a:gd name="connsiteX718" fmla="*/ 76410 w 608203"/>
              <a:gd name="connsiteY718" fmla="*/ 62130 h 527124"/>
              <a:gd name="connsiteX719" fmla="*/ 74610 w 608203"/>
              <a:gd name="connsiteY719" fmla="*/ 63932 h 527124"/>
              <a:gd name="connsiteX720" fmla="*/ 74610 w 608203"/>
              <a:gd name="connsiteY720" fmla="*/ 79386 h 527124"/>
              <a:gd name="connsiteX721" fmla="*/ 76410 w 608203"/>
              <a:gd name="connsiteY721" fmla="*/ 80931 h 527124"/>
              <a:gd name="connsiteX722" fmla="*/ 77953 w 608203"/>
              <a:gd name="connsiteY722" fmla="*/ 79386 h 527124"/>
              <a:gd name="connsiteX723" fmla="*/ 77953 w 608203"/>
              <a:gd name="connsiteY723" fmla="*/ 63932 h 527124"/>
              <a:gd name="connsiteX724" fmla="*/ 76410 w 608203"/>
              <a:gd name="connsiteY724" fmla="*/ 62130 h 527124"/>
              <a:gd name="connsiteX725" fmla="*/ 567910 w 608203"/>
              <a:gd name="connsiteY725" fmla="*/ 58781 h 527124"/>
              <a:gd name="connsiteX726" fmla="*/ 572073 w 608203"/>
              <a:gd name="connsiteY726" fmla="*/ 58781 h 527124"/>
              <a:gd name="connsiteX727" fmla="*/ 572073 w 608203"/>
              <a:gd name="connsiteY727" fmla="*/ 84537 h 527124"/>
              <a:gd name="connsiteX728" fmla="*/ 567910 w 608203"/>
              <a:gd name="connsiteY728" fmla="*/ 84537 h 527124"/>
              <a:gd name="connsiteX729" fmla="*/ 532028 w 608203"/>
              <a:gd name="connsiteY729" fmla="*/ 58781 h 527124"/>
              <a:gd name="connsiteX730" fmla="*/ 536176 w 608203"/>
              <a:gd name="connsiteY730" fmla="*/ 60327 h 527124"/>
              <a:gd name="connsiteX731" fmla="*/ 537991 w 608203"/>
              <a:gd name="connsiteY731" fmla="*/ 64705 h 527124"/>
              <a:gd name="connsiteX732" fmla="*/ 537991 w 608203"/>
              <a:gd name="connsiteY732" fmla="*/ 78613 h 527124"/>
              <a:gd name="connsiteX733" fmla="*/ 536176 w 608203"/>
              <a:gd name="connsiteY733" fmla="*/ 82992 h 527124"/>
              <a:gd name="connsiteX734" fmla="*/ 532028 w 608203"/>
              <a:gd name="connsiteY734" fmla="*/ 84537 h 527124"/>
              <a:gd name="connsiteX735" fmla="*/ 527880 w 608203"/>
              <a:gd name="connsiteY735" fmla="*/ 82992 h 527124"/>
              <a:gd name="connsiteX736" fmla="*/ 526065 w 608203"/>
              <a:gd name="connsiteY736" fmla="*/ 78613 h 527124"/>
              <a:gd name="connsiteX737" fmla="*/ 526065 w 608203"/>
              <a:gd name="connsiteY737" fmla="*/ 64705 h 527124"/>
              <a:gd name="connsiteX738" fmla="*/ 527880 w 608203"/>
              <a:gd name="connsiteY738" fmla="*/ 60327 h 527124"/>
              <a:gd name="connsiteX739" fmla="*/ 532028 w 608203"/>
              <a:gd name="connsiteY739" fmla="*/ 58781 h 527124"/>
              <a:gd name="connsiteX740" fmla="*/ 491770 w 608203"/>
              <a:gd name="connsiteY740" fmla="*/ 58781 h 527124"/>
              <a:gd name="connsiteX741" fmla="*/ 495863 w 608203"/>
              <a:gd name="connsiteY741" fmla="*/ 58781 h 527124"/>
              <a:gd name="connsiteX742" fmla="*/ 495863 w 608203"/>
              <a:gd name="connsiteY742" fmla="*/ 84537 h 527124"/>
              <a:gd name="connsiteX743" fmla="*/ 491770 w 608203"/>
              <a:gd name="connsiteY743" fmla="*/ 84537 h 527124"/>
              <a:gd name="connsiteX744" fmla="*/ 453806 w 608203"/>
              <a:gd name="connsiteY744" fmla="*/ 58781 h 527124"/>
              <a:gd name="connsiteX745" fmla="*/ 457969 w 608203"/>
              <a:gd name="connsiteY745" fmla="*/ 58781 h 527124"/>
              <a:gd name="connsiteX746" fmla="*/ 457969 w 608203"/>
              <a:gd name="connsiteY746" fmla="*/ 84537 h 527124"/>
              <a:gd name="connsiteX747" fmla="*/ 453806 w 608203"/>
              <a:gd name="connsiteY747" fmla="*/ 84537 h 527124"/>
              <a:gd name="connsiteX748" fmla="*/ 415630 w 608203"/>
              <a:gd name="connsiteY748" fmla="*/ 58781 h 527124"/>
              <a:gd name="connsiteX749" fmla="*/ 419723 w 608203"/>
              <a:gd name="connsiteY749" fmla="*/ 58781 h 527124"/>
              <a:gd name="connsiteX750" fmla="*/ 419723 w 608203"/>
              <a:gd name="connsiteY750" fmla="*/ 84537 h 527124"/>
              <a:gd name="connsiteX751" fmla="*/ 415630 w 608203"/>
              <a:gd name="connsiteY751" fmla="*/ 84537 h 527124"/>
              <a:gd name="connsiteX752" fmla="*/ 379713 w 608203"/>
              <a:gd name="connsiteY752" fmla="*/ 58781 h 527124"/>
              <a:gd name="connsiteX753" fmla="*/ 383836 w 608203"/>
              <a:gd name="connsiteY753" fmla="*/ 60327 h 527124"/>
              <a:gd name="connsiteX754" fmla="*/ 385640 w 608203"/>
              <a:gd name="connsiteY754" fmla="*/ 64705 h 527124"/>
              <a:gd name="connsiteX755" fmla="*/ 385640 w 608203"/>
              <a:gd name="connsiteY755" fmla="*/ 78613 h 527124"/>
              <a:gd name="connsiteX756" fmla="*/ 383836 w 608203"/>
              <a:gd name="connsiteY756" fmla="*/ 82992 h 527124"/>
              <a:gd name="connsiteX757" fmla="*/ 379713 w 608203"/>
              <a:gd name="connsiteY757" fmla="*/ 84537 h 527124"/>
              <a:gd name="connsiteX758" fmla="*/ 375589 w 608203"/>
              <a:gd name="connsiteY758" fmla="*/ 82992 h 527124"/>
              <a:gd name="connsiteX759" fmla="*/ 373785 w 608203"/>
              <a:gd name="connsiteY759" fmla="*/ 78613 h 527124"/>
              <a:gd name="connsiteX760" fmla="*/ 373785 w 608203"/>
              <a:gd name="connsiteY760" fmla="*/ 64705 h 527124"/>
              <a:gd name="connsiteX761" fmla="*/ 375589 w 608203"/>
              <a:gd name="connsiteY761" fmla="*/ 60327 h 527124"/>
              <a:gd name="connsiteX762" fmla="*/ 379713 w 608203"/>
              <a:gd name="connsiteY762" fmla="*/ 58781 h 527124"/>
              <a:gd name="connsiteX763" fmla="*/ 188480 w 608203"/>
              <a:gd name="connsiteY763" fmla="*/ 58781 h 527124"/>
              <a:gd name="connsiteX764" fmla="*/ 192573 w 608203"/>
              <a:gd name="connsiteY764" fmla="*/ 58781 h 527124"/>
              <a:gd name="connsiteX765" fmla="*/ 192573 w 608203"/>
              <a:gd name="connsiteY765" fmla="*/ 84537 h 527124"/>
              <a:gd name="connsiteX766" fmla="*/ 188480 w 608203"/>
              <a:gd name="connsiteY766" fmla="*/ 84537 h 527124"/>
              <a:gd name="connsiteX767" fmla="*/ 150234 w 608203"/>
              <a:gd name="connsiteY767" fmla="*/ 58781 h 527124"/>
              <a:gd name="connsiteX768" fmla="*/ 154397 w 608203"/>
              <a:gd name="connsiteY768" fmla="*/ 58781 h 527124"/>
              <a:gd name="connsiteX769" fmla="*/ 154397 w 608203"/>
              <a:gd name="connsiteY769" fmla="*/ 84537 h 527124"/>
              <a:gd name="connsiteX770" fmla="*/ 150234 w 608203"/>
              <a:gd name="connsiteY770" fmla="*/ 84537 h 527124"/>
              <a:gd name="connsiteX771" fmla="*/ 112270 w 608203"/>
              <a:gd name="connsiteY771" fmla="*/ 58781 h 527124"/>
              <a:gd name="connsiteX772" fmla="*/ 116433 w 608203"/>
              <a:gd name="connsiteY772" fmla="*/ 58781 h 527124"/>
              <a:gd name="connsiteX773" fmla="*/ 116433 w 608203"/>
              <a:gd name="connsiteY773" fmla="*/ 84537 h 527124"/>
              <a:gd name="connsiteX774" fmla="*/ 112270 w 608203"/>
              <a:gd name="connsiteY774" fmla="*/ 84537 h 527124"/>
              <a:gd name="connsiteX775" fmla="*/ 76410 w 608203"/>
              <a:gd name="connsiteY775" fmla="*/ 58781 h 527124"/>
              <a:gd name="connsiteX776" fmla="*/ 80268 w 608203"/>
              <a:gd name="connsiteY776" fmla="*/ 60327 h 527124"/>
              <a:gd name="connsiteX777" fmla="*/ 82068 w 608203"/>
              <a:gd name="connsiteY777" fmla="*/ 64705 h 527124"/>
              <a:gd name="connsiteX778" fmla="*/ 82068 w 608203"/>
              <a:gd name="connsiteY778" fmla="*/ 78613 h 527124"/>
              <a:gd name="connsiteX779" fmla="*/ 80268 w 608203"/>
              <a:gd name="connsiteY779" fmla="*/ 82992 h 527124"/>
              <a:gd name="connsiteX780" fmla="*/ 76410 w 608203"/>
              <a:gd name="connsiteY780" fmla="*/ 84537 h 527124"/>
              <a:gd name="connsiteX781" fmla="*/ 72038 w 608203"/>
              <a:gd name="connsiteY781" fmla="*/ 82992 h 527124"/>
              <a:gd name="connsiteX782" fmla="*/ 70495 w 608203"/>
              <a:gd name="connsiteY782" fmla="*/ 78613 h 527124"/>
              <a:gd name="connsiteX783" fmla="*/ 70495 w 608203"/>
              <a:gd name="connsiteY783" fmla="*/ 64705 h 527124"/>
              <a:gd name="connsiteX784" fmla="*/ 72038 w 608203"/>
              <a:gd name="connsiteY784" fmla="*/ 60327 h 527124"/>
              <a:gd name="connsiteX785" fmla="*/ 76410 w 608203"/>
              <a:gd name="connsiteY785" fmla="*/ 58781 h 527124"/>
              <a:gd name="connsiteX786" fmla="*/ 36129 w 608203"/>
              <a:gd name="connsiteY786" fmla="*/ 58781 h 527124"/>
              <a:gd name="connsiteX787" fmla="*/ 40292 w 608203"/>
              <a:gd name="connsiteY787" fmla="*/ 58781 h 527124"/>
              <a:gd name="connsiteX788" fmla="*/ 40292 w 608203"/>
              <a:gd name="connsiteY788" fmla="*/ 84537 h 527124"/>
              <a:gd name="connsiteX789" fmla="*/ 36129 w 608203"/>
              <a:gd name="connsiteY789" fmla="*/ 84537 h 527124"/>
              <a:gd name="connsiteX790" fmla="*/ 282685 w 608203"/>
              <a:gd name="connsiteY790" fmla="*/ 55394 h 527124"/>
              <a:gd name="connsiteX791" fmla="*/ 282685 w 608203"/>
              <a:gd name="connsiteY791" fmla="*/ 172674 h 527124"/>
              <a:gd name="connsiteX792" fmla="*/ 165194 w 608203"/>
              <a:gd name="connsiteY792" fmla="*/ 172674 h 527124"/>
              <a:gd name="connsiteX793" fmla="*/ 282685 w 608203"/>
              <a:gd name="connsiteY793" fmla="*/ 55394 h 527124"/>
              <a:gd name="connsiteX794" fmla="*/ 568190 w 608203"/>
              <a:gd name="connsiteY794" fmla="*/ 23972 h 527124"/>
              <a:gd name="connsiteX795" fmla="*/ 568190 w 608203"/>
              <a:gd name="connsiteY795" fmla="*/ 33767 h 527124"/>
              <a:gd name="connsiteX796" fmla="*/ 569997 w 608203"/>
              <a:gd name="connsiteY796" fmla="*/ 35571 h 527124"/>
              <a:gd name="connsiteX797" fmla="*/ 571804 w 608203"/>
              <a:gd name="connsiteY797" fmla="*/ 33767 h 527124"/>
              <a:gd name="connsiteX798" fmla="*/ 571804 w 608203"/>
              <a:gd name="connsiteY798" fmla="*/ 26034 h 527124"/>
              <a:gd name="connsiteX799" fmla="*/ 568190 w 608203"/>
              <a:gd name="connsiteY799" fmla="*/ 23972 h 527124"/>
              <a:gd name="connsiteX800" fmla="*/ 40013 w 608203"/>
              <a:gd name="connsiteY800" fmla="*/ 23972 h 527124"/>
              <a:gd name="connsiteX801" fmla="*/ 36399 w 608203"/>
              <a:gd name="connsiteY801" fmla="*/ 26034 h 527124"/>
              <a:gd name="connsiteX802" fmla="*/ 36399 w 608203"/>
              <a:gd name="connsiteY802" fmla="*/ 33767 h 527124"/>
              <a:gd name="connsiteX803" fmla="*/ 38206 w 608203"/>
              <a:gd name="connsiteY803" fmla="*/ 35313 h 527124"/>
              <a:gd name="connsiteX804" fmla="*/ 40013 w 608203"/>
              <a:gd name="connsiteY804" fmla="*/ 33767 h 527124"/>
              <a:gd name="connsiteX805" fmla="*/ 530242 w 608203"/>
              <a:gd name="connsiteY805" fmla="*/ 21394 h 527124"/>
              <a:gd name="connsiteX806" fmla="*/ 530242 w 608203"/>
              <a:gd name="connsiteY806" fmla="*/ 33767 h 527124"/>
              <a:gd name="connsiteX807" fmla="*/ 532049 w 608203"/>
              <a:gd name="connsiteY807" fmla="*/ 35571 h 527124"/>
              <a:gd name="connsiteX808" fmla="*/ 533856 w 608203"/>
              <a:gd name="connsiteY808" fmla="*/ 33767 h 527124"/>
              <a:gd name="connsiteX809" fmla="*/ 533856 w 608203"/>
              <a:gd name="connsiteY809" fmla="*/ 21394 h 527124"/>
              <a:gd name="connsiteX810" fmla="*/ 492035 w 608203"/>
              <a:gd name="connsiteY810" fmla="*/ 21394 h 527124"/>
              <a:gd name="connsiteX811" fmla="*/ 492035 w 608203"/>
              <a:gd name="connsiteY811" fmla="*/ 33767 h 527124"/>
              <a:gd name="connsiteX812" fmla="*/ 493842 w 608203"/>
              <a:gd name="connsiteY812" fmla="*/ 35571 h 527124"/>
              <a:gd name="connsiteX813" fmla="*/ 495650 w 608203"/>
              <a:gd name="connsiteY813" fmla="*/ 33767 h 527124"/>
              <a:gd name="connsiteX814" fmla="*/ 495650 w 608203"/>
              <a:gd name="connsiteY814" fmla="*/ 21394 h 527124"/>
              <a:gd name="connsiteX815" fmla="*/ 454087 w 608203"/>
              <a:gd name="connsiteY815" fmla="*/ 21394 h 527124"/>
              <a:gd name="connsiteX816" fmla="*/ 454087 w 608203"/>
              <a:gd name="connsiteY816" fmla="*/ 33767 h 527124"/>
              <a:gd name="connsiteX817" fmla="*/ 455894 w 608203"/>
              <a:gd name="connsiteY817" fmla="*/ 35571 h 527124"/>
              <a:gd name="connsiteX818" fmla="*/ 457701 w 608203"/>
              <a:gd name="connsiteY818" fmla="*/ 33767 h 527124"/>
              <a:gd name="connsiteX819" fmla="*/ 457701 w 608203"/>
              <a:gd name="connsiteY819" fmla="*/ 21394 h 527124"/>
              <a:gd name="connsiteX820" fmla="*/ 415881 w 608203"/>
              <a:gd name="connsiteY820" fmla="*/ 21394 h 527124"/>
              <a:gd name="connsiteX821" fmla="*/ 415881 w 608203"/>
              <a:gd name="connsiteY821" fmla="*/ 33767 h 527124"/>
              <a:gd name="connsiteX822" fmla="*/ 417688 w 608203"/>
              <a:gd name="connsiteY822" fmla="*/ 35571 h 527124"/>
              <a:gd name="connsiteX823" fmla="*/ 419495 w 608203"/>
              <a:gd name="connsiteY823" fmla="*/ 33767 h 527124"/>
              <a:gd name="connsiteX824" fmla="*/ 419495 w 608203"/>
              <a:gd name="connsiteY824" fmla="*/ 21394 h 527124"/>
              <a:gd name="connsiteX825" fmla="*/ 377933 w 608203"/>
              <a:gd name="connsiteY825" fmla="*/ 21394 h 527124"/>
              <a:gd name="connsiteX826" fmla="*/ 377933 w 608203"/>
              <a:gd name="connsiteY826" fmla="*/ 33767 h 527124"/>
              <a:gd name="connsiteX827" fmla="*/ 379740 w 608203"/>
              <a:gd name="connsiteY827" fmla="*/ 35571 h 527124"/>
              <a:gd name="connsiteX828" fmla="*/ 381547 w 608203"/>
              <a:gd name="connsiteY828" fmla="*/ 33767 h 527124"/>
              <a:gd name="connsiteX829" fmla="*/ 381547 w 608203"/>
              <a:gd name="connsiteY829" fmla="*/ 21394 h 527124"/>
              <a:gd name="connsiteX830" fmla="*/ 339985 w 608203"/>
              <a:gd name="connsiteY830" fmla="*/ 21394 h 527124"/>
              <a:gd name="connsiteX831" fmla="*/ 339985 w 608203"/>
              <a:gd name="connsiteY831" fmla="*/ 33767 h 527124"/>
              <a:gd name="connsiteX832" fmla="*/ 341792 w 608203"/>
              <a:gd name="connsiteY832" fmla="*/ 35571 h 527124"/>
              <a:gd name="connsiteX833" fmla="*/ 343341 w 608203"/>
              <a:gd name="connsiteY833" fmla="*/ 33767 h 527124"/>
              <a:gd name="connsiteX834" fmla="*/ 343341 w 608203"/>
              <a:gd name="connsiteY834" fmla="*/ 21394 h 527124"/>
              <a:gd name="connsiteX835" fmla="*/ 302811 w 608203"/>
              <a:gd name="connsiteY835" fmla="*/ 21394 h 527124"/>
              <a:gd name="connsiteX836" fmla="*/ 302811 w 608203"/>
              <a:gd name="connsiteY836" fmla="*/ 33767 h 527124"/>
              <a:gd name="connsiteX837" fmla="*/ 304618 w 608203"/>
              <a:gd name="connsiteY837" fmla="*/ 35571 h 527124"/>
              <a:gd name="connsiteX838" fmla="*/ 306425 w 608203"/>
              <a:gd name="connsiteY838" fmla="*/ 33767 h 527124"/>
              <a:gd name="connsiteX839" fmla="*/ 306425 w 608203"/>
              <a:gd name="connsiteY839" fmla="*/ 21394 h 527124"/>
              <a:gd name="connsiteX840" fmla="*/ 264863 w 608203"/>
              <a:gd name="connsiteY840" fmla="*/ 21394 h 527124"/>
              <a:gd name="connsiteX841" fmla="*/ 264863 w 608203"/>
              <a:gd name="connsiteY841" fmla="*/ 33767 h 527124"/>
              <a:gd name="connsiteX842" fmla="*/ 266670 w 608203"/>
              <a:gd name="connsiteY842" fmla="*/ 35571 h 527124"/>
              <a:gd name="connsiteX843" fmla="*/ 268477 w 608203"/>
              <a:gd name="connsiteY843" fmla="*/ 33767 h 527124"/>
              <a:gd name="connsiteX844" fmla="*/ 268477 w 608203"/>
              <a:gd name="connsiteY844" fmla="*/ 21394 h 527124"/>
              <a:gd name="connsiteX845" fmla="*/ 226657 w 608203"/>
              <a:gd name="connsiteY845" fmla="*/ 21394 h 527124"/>
              <a:gd name="connsiteX846" fmla="*/ 226657 w 608203"/>
              <a:gd name="connsiteY846" fmla="*/ 33767 h 527124"/>
              <a:gd name="connsiteX847" fmla="*/ 228464 w 608203"/>
              <a:gd name="connsiteY847" fmla="*/ 35571 h 527124"/>
              <a:gd name="connsiteX848" fmla="*/ 230271 w 608203"/>
              <a:gd name="connsiteY848" fmla="*/ 33767 h 527124"/>
              <a:gd name="connsiteX849" fmla="*/ 230271 w 608203"/>
              <a:gd name="connsiteY849" fmla="*/ 21394 h 527124"/>
              <a:gd name="connsiteX850" fmla="*/ 188708 w 608203"/>
              <a:gd name="connsiteY850" fmla="*/ 21394 h 527124"/>
              <a:gd name="connsiteX851" fmla="*/ 188708 w 608203"/>
              <a:gd name="connsiteY851" fmla="*/ 33767 h 527124"/>
              <a:gd name="connsiteX852" fmla="*/ 190515 w 608203"/>
              <a:gd name="connsiteY852" fmla="*/ 35571 h 527124"/>
              <a:gd name="connsiteX853" fmla="*/ 192322 w 608203"/>
              <a:gd name="connsiteY853" fmla="*/ 33767 h 527124"/>
              <a:gd name="connsiteX854" fmla="*/ 192322 w 608203"/>
              <a:gd name="connsiteY854" fmla="*/ 21394 h 527124"/>
              <a:gd name="connsiteX855" fmla="*/ 150502 w 608203"/>
              <a:gd name="connsiteY855" fmla="*/ 21394 h 527124"/>
              <a:gd name="connsiteX856" fmla="*/ 150502 w 608203"/>
              <a:gd name="connsiteY856" fmla="*/ 33767 h 527124"/>
              <a:gd name="connsiteX857" fmla="*/ 152309 w 608203"/>
              <a:gd name="connsiteY857" fmla="*/ 35571 h 527124"/>
              <a:gd name="connsiteX858" fmla="*/ 154116 w 608203"/>
              <a:gd name="connsiteY858" fmla="*/ 33767 h 527124"/>
              <a:gd name="connsiteX859" fmla="*/ 154116 w 608203"/>
              <a:gd name="connsiteY859" fmla="*/ 21394 h 527124"/>
              <a:gd name="connsiteX860" fmla="*/ 112553 w 608203"/>
              <a:gd name="connsiteY860" fmla="*/ 21394 h 527124"/>
              <a:gd name="connsiteX861" fmla="*/ 112553 w 608203"/>
              <a:gd name="connsiteY861" fmla="*/ 33767 h 527124"/>
              <a:gd name="connsiteX862" fmla="*/ 114361 w 608203"/>
              <a:gd name="connsiteY862" fmla="*/ 35571 h 527124"/>
              <a:gd name="connsiteX863" fmla="*/ 116168 w 608203"/>
              <a:gd name="connsiteY863" fmla="*/ 33767 h 527124"/>
              <a:gd name="connsiteX864" fmla="*/ 116168 w 608203"/>
              <a:gd name="connsiteY864" fmla="*/ 21394 h 527124"/>
              <a:gd name="connsiteX865" fmla="*/ 74605 w 608203"/>
              <a:gd name="connsiteY865" fmla="*/ 21394 h 527124"/>
              <a:gd name="connsiteX866" fmla="*/ 74605 w 608203"/>
              <a:gd name="connsiteY866" fmla="*/ 33767 h 527124"/>
              <a:gd name="connsiteX867" fmla="*/ 76412 w 608203"/>
              <a:gd name="connsiteY867" fmla="*/ 35571 h 527124"/>
              <a:gd name="connsiteX868" fmla="*/ 77961 w 608203"/>
              <a:gd name="connsiteY868" fmla="*/ 33767 h 527124"/>
              <a:gd name="connsiteX869" fmla="*/ 77961 w 608203"/>
              <a:gd name="connsiteY869" fmla="*/ 21394 h 527124"/>
              <a:gd name="connsiteX870" fmla="*/ 52662 w 608203"/>
              <a:gd name="connsiteY870" fmla="*/ 21394 h 527124"/>
              <a:gd name="connsiteX871" fmla="*/ 44144 w 608203"/>
              <a:gd name="connsiteY871" fmla="*/ 22683 h 527124"/>
              <a:gd name="connsiteX872" fmla="*/ 44144 w 608203"/>
              <a:gd name="connsiteY872" fmla="*/ 32993 h 527124"/>
              <a:gd name="connsiteX873" fmla="*/ 42336 w 608203"/>
              <a:gd name="connsiteY873" fmla="*/ 37375 h 527124"/>
              <a:gd name="connsiteX874" fmla="*/ 38206 w 608203"/>
              <a:gd name="connsiteY874" fmla="*/ 38922 h 527124"/>
              <a:gd name="connsiteX875" fmla="*/ 34076 w 608203"/>
              <a:gd name="connsiteY875" fmla="*/ 37375 h 527124"/>
              <a:gd name="connsiteX876" fmla="*/ 32269 w 608203"/>
              <a:gd name="connsiteY876" fmla="*/ 32993 h 527124"/>
              <a:gd name="connsiteX877" fmla="*/ 32269 w 608203"/>
              <a:gd name="connsiteY877" fmla="*/ 29127 h 527124"/>
              <a:gd name="connsiteX878" fmla="*/ 21426 w 608203"/>
              <a:gd name="connsiteY878" fmla="*/ 52326 h 527124"/>
              <a:gd name="connsiteX879" fmla="*/ 21426 w 608203"/>
              <a:gd name="connsiteY879" fmla="*/ 322719 h 527124"/>
              <a:gd name="connsiteX880" fmla="*/ 36141 w 608203"/>
              <a:gd name="connsiteY880" fmla="*/ 349010 h 527124"/>
              <a:gd name="connsiteX881" fmla="*/ 36141 w 608203"/>
              <a:gd name="connsiteY881" fmla="*/ 332771 h 527124"/>
              <a:gd name="connsiteX882" fmla="*/ 40271 w 608203"/>
              <a:gd name="connsiteY882" fmla="*/ 332771 h 527124"/>
              <a:gd name="connsiteX883" fmla="*/ 40271 w 608203"/>
              <a:gd name="connsiteY883" fmla="*/ 351073 h 527124"/>
              <a:gd name="connsiteX884" fmla="*/ 52662 w 608203"/>
              <a:gd name="connsiteY884" fmla="*/ 353650 h 527124"/>
              <a:gd name="connsiteX885" fmla="*/ 70733 w 608203"/>
              <a:gd name="connsiteY885" fmla="*/ 353650 h 527124"/>
              <a:gd name="connsiteX886" fmla="*/ 70475 w 608203"/>
              <a:gd name="connsiteY886" fmla="*/ 352877 h 527124"/>
              <a:gd name="connsiteX887" fmla="*/ 70475 w 608203"/>
              <a:gd name="connsiteY887" fmla="*/ 338958 h 527124"/>
              <a:gd name="connsiteX888" fmla="*/ 72282 w 608203"/>
              <a:gd name="connsiteY888" fmla="*/ 334318 h 527124"/>
              <a:gd name="connsiteX889" fmla="*/ 76412 w 608203"/>
              <a:gd name="connsiteY889" fmla="*/ 332771 h 527124"/>
              <a:gd name="connsiteX890" fmla="*/ 80543 w 608203"/>
              <a:gd name="connsiteY890" fmla="*/ 334318 h 527124"/>
              <a:gd name="connsiteX891" fmla="*/ 82350 w 608203"/>
              <a:gd name="connsiteY891" fmla="*/ 338958 h 527124"/>
              <a:gd name="connsiteX892" fmla="*/ 82350 w 608203"/>
              <a:gd name="connsiteY892" fmla="*/ 352877 h 527124"/>
              <a:gd name="connsiteX893" fmla="*/ 81834 w 608203"/>
              <a:gd name="connsiteY893" fmla="*/ 353650 h 527124"/>
              <a:gd name="connsiteX894" fmla="*/ 112295 w 608203"/>
              <a:gd name="connsiteY894" fmla="*/ 353650 h 527124"/>
              <a:gd name="connsiteX895" fmla="*/ 112295 w 608203"/>
              <a:gd name="connsiteY895" fmla="*/ 332771 h 527124"/>
              <a:gd name="connsiteX896" fmla="*/ 116426 w 608203"/>
              <a:gd name="connsiteY896" fmla="*/ 332771 h 527124"/>
              <a:gd name="connsiteX897" fmla="*/ 116426 w 608203"/>
              <a:gd name="connsiteY897" fmla="*/ 353650 h 527124"/>
              <a:gd name="connsiteX898" fmla="*/ 150243 w 608203"/>
              <a:gd name="connsiteY898" fmla="*/ 353650 h 527124"/>
              <a:gd name="connsiteX899" fmla="*/ 150243 w 608203"/>
              <a:gd name="connsiteY899" fmla="*/ 332771 h 527124"/>
              <a:gd name="connsiteX900" fmla="*/ 154374 w 608203"/>
              <a:gd name="connsiteY900" fmla="*/ 332771 h 527124"/>
              <a:gd name="connsiteX901" fmla="*/ 154374 w 608203"/>
              <a:gd name="connsiteY901" fmla="*/ 353650 h 527124"/>
              <a:gd name="connsiteX902" fmla="*/ 188708 w 608203"/>
              <a:gd name="connsiteY902" fmla="*/ 353650 h 527124"/>
              <a:gd name="connsiteX903" fmla="*/ 188708 w 608203"/>
              <a:gd name="connsiteY903" fmla="*/ 332771 h 527124"/>
              <a:gd name="connsiteX904" fmla="*/ 192839 w 608203"/>
              <a:gd name="connsiteY904" fmla="*/ 332771 h 527124"/>
              <a:gd name="connsiteX905" fmla="*/ 192839 w 608203"/>
              <a:gd name="connsiteY905" fmla="*/ 353650 h 527124"/>
              <a:gd name="connsiteX906" fmla="*/ 223042 w 608203"/>
              <a:gd name="connsiteY906" fmla="*/ 353650 h 527124"/>
              <a:gd name="connsiteX907" fmla="*/ 222784 w 608203"/>
              <a:gd name="connsiteY907" fmla="*/ 352877 h 527124"/>
              <a:gd name="connsiteX908" fmla="*/ 222784 w 608203"/>
              <a:gd name="connsiteY908" fmla="*/ 338958 h 527124"/>
              <a:gd name="connsiteX909" fmla="*/ 224591 w 608203"/>
              <a:gd name="connsiteY909" fmla="*/ 334318 h 527124"/>
              <a:gd name="connsiteX910" fmla="*/ 228722 w 608203"/>
              <a:gd name="connsiteY910" fmla="*/ 332771 h 527124"/>
              <a:gd name="connsiteX911" fmla="*/ 232852 w 608203"/>
              <a:gd name="connsiteY911" fmla="*/ 334318 h 527124"/>
              <a:gd name="connsiteX912" fmla="*/ 234659 w 608203"/>
              <a:gd name="connsiteY912" fmla="*/ 338958 h 527124"/>
              <a:gd name="connsiteX913" fmla="*/ 234659 w 608203"/>
              <a:gd name="connsiteY913" fmla="*/ 352877 h 527124"/>
              <a:gd name="connsiteX914" fmla="*/ 234143 w 608203"/>
              <a:gd name="connsiteY914" fmla="*/ 353650 h 527124"/>
              <a:gd name="connsiteX915" fmla="*/ 264605 w 608203"/>
              <a:gd name="connsiteY915" fmla="*/ 353650 h 527124"/>
              <a:gd name="connsiteX916" fmla="*/ 264605 w 608203"/>
              <a:gd name="connsiteY916" fmla="*/ 332771 h 527124"/>
              <a:gd name="connsiteX917" fmla="*/ 268735 w 608203"/>
              <a:gd name="connsiteY917" fmla="*/ 332771 h 527124"/>
              <a:gd name="connsiteX918" fmla="*/ 268735 w 608203"/>
              <a:gd name="connsiteY918" fmla="*/ 353650 h 527124"/>
              <a:gd name="connsiteX919" fmla="*/ 302811 w 608203"/>
              <a:gd name="connsiteY919" fmla="*/ 353650 h 527124"/>
              <a:gd name="connsiteX920" fmla="*/ 302811 w 608203"/>
              <a:gd name="connsiteY920" fmla="*/ 332771 h 527124"/>
              <a:gd name="connsiteX921" fmla="*/ 306683 w 608203"/>
              <a:gd name="connsiteY921" fmla="*/ 332771 h 527124"/>
              <a:gd name="connsiteX922" fmla="*/ 306683 w 608203"/>
              <a:gd name="connsiteY922" fmla="*/ 353650 h 527124"/>
              <a:gd name="connsiteX923" fmla="*/ 339727 w 608203"/>
              <a:gd name="connsiteY923" fmla="*/ 353650 h 527124"/>
              <a:gd name="connsiteX924" fmla="*/ 339727 w 608203"/>
              <a:gd name="connsiteY924" fmla="*/ 332771 h 527124"/>
              <a:gd name="connsiteX925" fmla="*/ 343857 w 608203"/>
              <a:gd name="connsiteY925" fmla="*/ 332771 h 527124"/>
              <a:gd name="connsiteX926" fmla="*/ 343857 w 608203"/>
              <a:gd name="connsiteY926" fmla="*/ 353650 h 527124"/>
              <a:gd name="connsiteX927" fmla="*/ 374319 w 608203"/>
              <a:gd name="connsiteY927" fmla="*/ 353650 h 527124"/>
              <a:gd name="connsiteX928" fmla="*/ 373802 w 608203"/>
              <a:gd name="connsiteY928" fmla="*/ 352877 h 527124"/>
              <a:gd name="connsiteX929" fmla="*/ 373802 w 608203"/>
              <a:gd name="connsiteY929" fmla="*/ 338958 h 527124"/>
              <a:gd name="connsiteX930" fmla="*/ 375609 w 608203"/>
              <a:gd name="connsiteY930" fmla="*/ 334318 h 527124"/>
              <a:gd name="connsiteX931" fmla="*/ 379740 w 608203"/>
              <a:gd name="connsiteY931" fmla="*/ 332771 h 527124"/>
              <a:gd name="connsiteX932" fmla="*/ 383870 w 608203"/>
              <a:gd name="connsiteY932" fmla="*/ 334318 h 527124"/>
              <a:gd name="connsiteX933" fmla="*/ 385677 w 608203"/>
              <a:gd name="connsiteY933" fmla="*/ 338958 h 527124"/>
              <a:gd name="connsiteX934" fmla="*/ 385677 w 608203"/>
              <a:gd name="connsiteY934" fmla="*/ 352877 h 527124"/>
              <a:gd name="connsiteX935" fmla="*/ 385419 w 608203"/>
              <a:gd name="connsiteY935" fmla="*/ 353650 h 527124"/>
              <a:gd name="connsiteX936" fmla="*/ 415881 w 608203"/>
              <a:gd name="connsiteY936" fmla="*/ 353650 h 527124"/>
              <a:gd name="connsiteX937" fmla="*/ 415881 w 608203"/>
              <a:gd name="connsiteY937" fmla="*/ 332771 h 527124"/>
              <a:gd name="connsiteX938" fmla="*/ 420011 w 608203"/>
              <a:gd name="connsiteY938" fmla="*/ 332771 h 527124"/>
              <a:gd name="connsiteX939" fmla="*/ 420011 w 608203"/>
              <a:gd name="connsiteY939" fmla="*/ 353650 h 527124"/>
              <a:gd name="connsiteX940" fmla="*/ 453829 w 608203"/>
              <a:gd name="connsiteY940" fmla="*/ 353650 h 527124"/>
              <a:gd name="connsiteX941" fmla="*/ 453829 w 608203"/>
              <a:gd name="connsiteY941" fmla="*/ 332771 h 527124"/>
              <a:gd name="connsiteX942" fmla="*/ 457960 w 608203"/>
              <a:gd name="connsiteY942" fmla="*/ 332771 h 527124"/>
              <a:gd name="connsiteX943" fmla="*/ 457960 w 608203"/>
              <a:gd name="connsiteY943" fmla="*/ 353650 h 527124"/>
              <a:gd name="connsiteX944" fmla="*/ 492035 w 608203"/>
              <a:gd name="connsiteY944" fmla="*/ 353650 h 527124"/>
              <a:gd name="connsiteX945" fmla="*/ 492035 w 608203"/>
              <a:gd name="connsiteY945" fmla="*/ 332771 h 527124"/>
              <a:gd name="connsiteX946" fmla="*/ 495908 w 608203"/>
              <a:gd name="connsiteY946" fmla="*/ 332771 h 527124"/>
              <a:gd name="connsiteX947" fmla="*/ 495908 w 608203"/>
              <a:gd name="connsiteY947" fmla="*/ 353650 h 527124"/>
              <a:gd name="connsiteX948" fmla="*/ 526369 w 608203"/>
              <a:gd name="connsiteY948" fmla="*/ 353650 h 527124"/>
              <a:gd name="connsiteX949" fmla="*/ 526111 w 608203"/>
              <a:gd name="connsiteY949" fmla="*/ 352877 h 527124"/>
              <a:gd name="connsiteX950" fmla="*/ 526111 w 608203"/>
              <a:gd name="connsiteY950" fmla="*/ 338958 h 527124"/>
              <a:gd name="connsiteX951" fmla="*/ 527918 w 608203"/>
              <a:gd name="connsiteY951" fmla="*/ 334318 h 527124"/>
              <a:gd name="connsiteX952" fmla="*/ 532049 w 608203"/>
              <a:gd name="connsiteY952" fmla="*/ 332771 h 527124"/>
              <a:gd name="connsiteX953" fmla="*/ 536179 w 608203"/>
              <a:gd name="connsiteY953" fmla="*/ 334318 h 527124"/>
              <a:gd name="connsiteX954" fmla="*/ 537986 w 608203"/>
              <a:gd name="connsiteY954" fmla="*/ 338958 h 527124"/>
              <a:gd name="connsiteX955" fmla="*/ 537986 w 608203"/>
              <a:gd name="connsiteY955" fmla="*/ 352877 h 527124"/>
              <a:gd name="connsiteX956" fmla="*/ 537470 w 608203"/>
              <a:gd name="connsiteY956" fmla="*/ 353650 h 527124"/>
              <a:gd name="connsiteX957" fmla="*/ 555540 w 608203"/>
              <a:gd name="connsiteY957" fmla="*/ 353650 h 527124"/>
              <a:gd name="connsiteX958" fmla="*/ 567932 w 608203"/>
              <a:gd name="connsiteY958" fmla="*/ 351073 h 527124"/>
              <a:gd name="connsiteX959" fmla="*/ 567932 w 608203"/>
              <a:gd name="connsiteY959" fmla="*/ 332771 h 527124"/>
              <a:gd name="connsiteX960" fmla="*/ 572062 w 608203"/>
              <a:gd name="connsiteY960" fmla="*/ 332771 h 527124"/>
              <a:gd name="connsiteX961" fmla="*/ 572062 w 608203"/>
              <a:gd name="connsiteY961" fmla="*/ 349010 h 527124"/>
              <a:gd name="connsiteX962" fmla="*/ 586777 w 608203"/>
              <a:gd name="connsiteY962" fmla="*/ 322719 h 527124"/>
              <a:gd name="connsiteX963" fmla="*/ 586777 w 608203"/>
              <a:gd name="connsiteY963" fmla="*/ 52326 h 527124"/>
              <a:gd name="connsiteX964" fmla="*/ 575934 w 608203"/>
              <a:gd name="connsiteY964" fmla="*/ 29127 h 527124"/>
              <a:gd name="connsiteX965" fmla="*/ 575934 w 608203"/>
              <a:gd name="connsiteY965" fmla="*/ 32993 h 527124"/>
              <a:gd name="connsiteX966" fmla="*/ 574127 w 608203"/>
              <a:gd name="connsiteY966" fmla="*/ 37375 h 527124"/>
              <a:gd name="connsiteX967" fmla="*/ 569997 w 608203"/>
              <a:gd name="connsiteY967" fmla="*/ 38922 h 527124"/>
              <a:gd name="connsiteX968" fmla="*/ 565867 w 608203"/>
              <a:gd name="connsiteY968" fmla="*/ 37375 h 527124"/>
              <a:gd name="connsiteX969" fmla="*/ 564059 w 608203"/>
              <a:gd name="connsiteY969" fmla="*/ 32993 h 527124"/>
              <a:gd name="connsiteX970" fmla="*/ 564059 w 608203"/>
              <a:gd name="connsiteY970" fmla="*/ 22683 h 527124"/>
              <a:gd name="connsiteX971" fmla="*/ 555540 w 608203"/>
              <a:gd name="connsiteY971" fmla="*/ 21394 h 527124"/>
              <a:gd name="connsiteX972" fmla="*/ 537728 w 608203"/>
              <a:gd name="connsiteY972" fmla="*/ 21394 h 527124"/>
              <a:gd name="connsiteX973" fmla="*/ 537728 w 608203"/>
              <a:gd name="connsiteY973" fmla="*/ 32993 h 527124"/>
              <a:gd name="connsiteX974" fmla="*/ 535921 w 608203"/>
              <a:gd name="connsiteY974" fmla="*/ 37375 h 527124"/>
              <a:gd name="connsiteX975" fmla="*/ 531791 w 608203"/>
              <a:gd name="connsiteY975" fmla="*/ 38922 h 527124"/>
              <a:gd name="connsiteX976" fmla="*/ 527660 w 608203"/>
              <a:gd name="connsiteY976" fmla="*/ 37375 h 527124"/>
              <a:gd name="connsiteX977" fmla="*/ 526111 w 608203"/>
              <a:gd name="connsiteY977" fmla="*/ 32993 h 527124"/>
              <a:gd name="connsiteX978" fmla="*/ 526111 w 608203"/>
              <a:gd name="connsiteY978" fmla="*/ 21394 h 527124"/>
              <a:gd name="connsiteX979" fmla="*/ 499780 w 608203"/>
              <a:gd name="connsiteY979" fmla="*/ 21394 h 527124"/>
              <a:gd name="connsiteX980" fmla="*/ 499780 w 608203"/>
              <a:gd name="connsiteY980" fmla="*/ 32993 h 527124"/>
              <a:gd name="connsiteX981" fmla="*/ 497973 w 608203"/>
              <a:gd name="connsiteY981" fmla="*/ 37375 h 527124"/>
              <a:gd name="connsiteX982" fmla="*/ 493842 w 608203"/>
              <a:gd name="connsiteY982" fmla="*/ 38922 h 527124"/>
              <a:gd name="connsiteX983" fmla="*/ 489712 w 608203"/>
              <a:gd name="connsiteY983" fmla="*/ 37375 h 527124"/>
              <a:gd name="connsiteX984" fmla="*/ 487905 w 608203"/>
              <a:gd name="connsiteY984" fmla="*/ 32993 h 527124"/>
              <a:gd name="connsiteX985" fmla="*/ 487905 w 608203"/>
              <a:gd name="connsiteY985" fmla="*/ 21394 h 527124"/>
              <a:gd name="connsiteX986" fmla="*/ 461574 w 608203"/>
              <a:gd name="connsiteY986" fmla="*/ 21394 h 527124"/>
              <a:gd name="connsiteX987" fmla="*/ 461574 w 608203"/>
              <a:gd name="connsiteY987" fmla="*/ 32993 h 527124"/>
              <a:gd name="connsiteX988" fmla="*/ 459767 w 608203"/>
              <a:gd name="connsiteY988" fmla="*/ 37375 h 527124"/>
              <a:gd name="connsiteX989" fmla="*/ 455636 w 608203"/>
              <a:gd name="connsiteY989" fmla="*/ 38922 h 527124"/>
              <a:gd name="connsiteX990" fmla="*/ 451506 w 608203"/>
              <a:gd name="connsiteY990" fmla="*/ 37375 h 527124"/>
              <a:gd name="connsiteX991" fmla="*/ 449957 w 608203"/>
              <a:gd name="connsiteY991" fmla="*/ 32993 h 527124"/>
              <a:gd name="connsiteX992" fmla="*/ 449957 w 608203"/>
              <a:gd name="connsiteY992" fmla="*/ 21394 h 527124"/>
              <a:gd name="connsiteX993" fmla="*/ 423625 w 608203"/>
              <a:gd name="connsiteY993" fmla="*/ 21394 h 527124"/>
              <a:gd name="connsiteX994" fmla="*/ 423625 w 608203"/>
              <a:gd name="connsiteY994" fmla="*/ 32993 h 527124"/>
              <a:gd name="connsiteX995" fmla="*/ 421818 w 608203"/>
              <a:gd name="connsiteY995" fmla="*/ 37375 h 527124"/>
              <a:gd name="connsiteX996" fmla="*/ 417688 w 608203"/>
              <a:gd name="connsiteY996" fmla="*/ 38922 h 527124"/>
              <a:gd name="connsiteX997" fmla="*/ 413558 w 608203"/>
              <a:gd name="connsiteY997" fmla="*/ 37375 h 527124"/>
              <a:gd name="connsiteX998" fmla="*/ 411751 w 608203"/>
              <a:gd name="connsiteY998" fmla="*/ 32993 h 527124"/>
              <a:gd name="connsiteX999" fmla="*/ 411751 w 608203"/>
              <a:gd name="connsiteY999" fmla="*/ 21394 h 527124"/>
              <a:gd name="connsiteX1000" fmla="*/ 385677 w 608203"/>
              <a:gd name="connsiteY1000" fmla="*/ 21394 h 527124"/>
              <a:gd name="connsiteX1001" fmla="*/ 385677 w 608203"/>
              <a:gd name="connsiteY1001" fmla="*/ 32993 h 527124"/>
              <a:gd name="connsiteX1002" fmla="*/ 383870 w 608203"/>
              <a:gd name="connsiteY1002" fmla="*/ 37375 h 527124"/>
              <a:gd name="connsiteX1003" fmla="*/ 379740 w 608203"/>
              <a:gd name="connsiteY1003" fmla="*/ 38922 h 527124"/>
              <a:gd name="connsiteX1004" fmla="*/ 375609 w 608203"/>
              <a:gd name="connsiteY1004" fmla="*/ 37375 h 527124"/>
              <a:gd name="connsiteX1005" fmla="*/ 373802 w 608203"/>
              <a:gd name="connsiteY1005" fmla="*/ 32993 h 527124"/>
              <a:gd name="connsiteX1006" fmla="*/ 373802 w 608203"/>
              <a:gd name="connsiteY1006" fmla="*/ 21394 h 527124"/>
              <a:gd name="connsiteX1007" fmla="*/ 347471 w 608203"/>
              <a:gd name="connsiteY1007" fmla="*/ 21394 h 527124"/>
              <a:gd name="connsiteX1008" fmla="*/ 347471 w 608203"/>
              <a:gd name="connsiteY1008" fmla="*/ 32993 h 527124"/>
              <a:gd name="connsiteX1009" fmla="*/ 345664 w 608203"/>
              <a:gd name="connsiteY1009" fmla="*/ 37375 h 527124"/>
              <a:gd name="connsiteX1010" fmla="*/ 341534 w 608203"/>
              <a:gd name="connsiteY1010" fmla="*/ 38922 h 527124"/>
              <a:gd name="connsiteX1011" fmla="*/ 337403 w 608203"/>
              <a:gd name="connsiteY1011" fmla="*/ 37375 h 527124"/>
              <a:gd name="connsiteX1012" fmla="*/ 335854 w 608203"/>
              <a:gd name="connsiteY1012" fmla="*/ 32993 h 527124"/>
              <a:gd name="connsiteX1013" fmla="*/ 335854 w 608203"/>
              <a:gd name="connsiteY1013" fmla="*/ 21394 h 527124"/>
              <a:gd name="connsiteX1014" fmla="*/ 310556 w 608203"/>
              <a:gd name="connsiteY1014" fmla="*/ 21394 h 527124"/>
              <a:gd name="connsiteX1015" fmla="*/ 310556 w 608203"/>
              <a:gd name="connsiteY1015" fmla="*/ 32993 h 527124"/>
              <a:gd name="connsiteX1016" fmla="*/ 308748 w 608203"/>
              <a:gd name="connsiteY1016" fmla="*/ 37375 h 527124"/>
              <a:gd name="connsiteX1017" fmla="*/ 304618 w 608203"/>
              <a:gd name="connsiteY1017" fmla="*/ 38922 h 527124"/>
              <a:gd name="connsiteX1018" fmla="*/ 300488 w 608203"/>
              <a:gd name="connsiteY1018" fmla="*/ 37375 h 527124"/>
              <a:gd name="connsiteX1019" fmla="*/ 298681 w 608203"/>
              <a:gd name="connsiteY1019" fmla="*/ 32993 h 527124"/>
              <a:gd name="connsiteX1020" fmla="*/ 298681 w 608203"/>
              <a:gd name="connsiteY1020" fmla="*/ 21394 h 527124"/>
              <a:gd name="connsiteX1021" fmla="*/ 272349 w 608203"/>
              <a:gd name="connsiteY1021" fmla="*/ 21394 h 527124"/>
              <a:gd name="connsiteX1022" fmla="*/ 272349 w 608203"/>
              <a:gd name="connsiteY1022" fmla="*/ 32993 h 527124"/>
              <a:gd name="connsiteX1023" fmla="*/ 270542 w 608203"/>
              <a:gd name="connsiteY1023" fmla="*/ 37375 h 527124"/>
              <a:gd name="connsiteX1024" fmla="*/ 266670 w 608203"/>
              <a:gd name="connsiteY1024" fmla="*/ 38922 h 527124"/>
              <a:gd name="connsiteX1025" fmla="*/ 262539 w 608203"/>
              <a:gd name="connsiteY1025" fmla="*/ 37375 h 527124"/>
              <a:gd name="connsiteX1026" fmla="*/ 260732 w 608203"/>
              <a:gd name="connsiteY1026" fmla="*/ 32993 h 527124"/>
              <a:gd name="connsiteX1027" fmla="*/ 260732 w 608203"/>
              <a:gd name="connsiteY1027" fmla="*/ 21394 h 527124"/>
              <a:gd name="connsiteX1028" fmla="*/ 234401 w 608203"/>
              <a:gd name="connsiteY1028" fmla="*/ 21394 h 527124"/>
              <a:gd name="connsiteX1029" fmla="*/ 234401 w 608203"/>
              <a:gd name="connsiteY1029" fmla="*/ 32993 h 527124"/>
              <a:gd name="connsiteX1030" fmla="*/ 232594 w 608203"/>
              <a:gd name="connsiteY1030" fmla="*/ 37375 h 527124"/>
              <a:gd name="connsiteX1031" fmla="*/ 228464 w 608203"/>
              <a:gd name="connsiteY1031" fmla="*/ 38922 h 527124"/>
              <a:gd name="connsiteX1032" fmla="*/ 224333 w 608203"/>
              <a:gd name="connsiteY1032" fmla="*/ 37375 h 527124"/>
              <a:gd name="connsiteX1033" fmla="*/ 222526 w 608203"/>
              <a:gd name="connsiteY1033" fmla="*/ 32993 h 527124"/>
              <a:gd name="connsiteX1034" fmla="*/ 222526 w 608203"/>
              <a:gd name="connsiteY1034" fmla="*/ 21394 h 527124"/>
              <a:gd name="connsiteX1035" fmla="*/ 196453 w 608203"/>
              <a:gd name="connsiteY1035" fmla="*/ 21394 h 527124"/>
              <a:gd name="connsiteX1036" fmla="*/ 196453 w 608203"/>
              <a:gd name="connsiteY1036" fmla="*/ 32993 h 527124"/>
              <a:gd name="connsiteX1037" fmla="*/ 194646 w 608203"/>
              <a:gd name="connsiteY1037" fmla="*/ 37375 h 527124"/>
              <a:gd name="connsiteX1038" fmla="*/ 190515 w 608203"/>
              <a:gd name="connsiteY1038" fmla="*/ 38922 h 527124"/>
              <a:gd name="connsiteX1039" fmla="*/ 186385 w 608203"/>
              <a:gd name="connsiteY1039" fmla="*/ 37375 h 527124"/>
              <a:gd name="connsiteX1040" fmla="*/ 184578 w 608203"/>
              <a:gd name="connsiteY1040" fmla="*/ 32993 h 527124"/>
              <a:gd name="connsiteX1041" fmla="*/ 184578 w 608203"/>
              <a:gd name="connsiteY1041" fmla="*/ 21394 h 527124"/>
              <a:gd name="connsiteX1042" fmla="*/ 158246 w 608203"/>
              <a:gd name="connsiteY1042" fmla="*/ 21394 h 527124"/>
              <a:gd name="connsiteX1043" fmla="*/ 158246 w 608203"/>
              <a:gd name="connsiteY1043" fmla="*/ 32993 h 527124"/>
              <a:gd name="connsiteX1044" fmla="*/ 156439 w 608203"/>
              <a:gd name="connsiteY1044" fmla="*/ 37375 h 527124"/>
              <a:gd name="connsiteX1045" fmla="*/ 152309 w 608203"/>
              <a:gd name="connsiteY1045" fmla="*/ 38922 h 527124"/>
              <a:gd name="connsiteX1046" fmla="*/ 148178 w 608203"/>
              <a:gd name="connsiteY1046" fmla="*/ 37375 h 527124"/>
              <a:gd name="connsiteX1047" fmla="*/ 146371 w 608203"/>
              <a:gd name="connsiteY1047" fmla="*/ 32993 h 527124"/>
              <a:gd name="connsiteX1048" fmla="*/ 146371 w 608203"/>
              <a:gd name="connsiteY1048" fmla="*/ 21394 h 527124"/>
              <a:gd name="connsiteX1049" fmla="*/ 120298 w 608203"/>
              <a:gd name="connsiteY1049" fmla="*/ 21394 h 527124"/>
              <a:gd name="connsiteX1050" fmla="*/ 120298 w 608203"/>
              <a:gd name="connsiteY1050" fmla="*/ 32993 h 527124"/>
              <a:gd name="connsiteX1051" fmla="*/ 118491 w 608203"/>
              <a:gd name="connsiteY1051" fmla="*/ 37375 h 527124"/>
              <a:gd name="connsiteX1052" fmla="*/ 114361 w 608203"/>
              <a:gd name="connsiteY1052" fmla="*/ 38922 h 527124"/>
              <a:gd name="connsiteX1053" fmla="*/ 110230 w 608203"/>
              <a:gd name="connsiteY1053" fmla="*/ 37375 h 527124"/>
              <a:gd name="connsiteX1054" fmla="*/ 108423 w 608203"/>
              <a:gd name="connsiteY1054" fmla="*/ 32993 h 527124"/>
              <a:gd name="connsiteX1055" fmla="*/ 108423 w 608203"/>
              <a:gd name="connsiteY1055" fmla="*/ 21394 h 527124"/>
              <a:gd name="connsiteX1056" fmla="*/ 82350 w 608203"/>
              <a:gd name="connsiteY1056" fmla="*/ 21394 h 527124"/>
              <a:gd name="connsiteX1057" fmla="*/ 82350 w 608203"/>
              <a:gd name="connsiteY1057" fmla="*/ 32993 h 527124"/>
              <a:gd name="connsiteX1058" fmla="*/ 80543 w 608203"/>
              <a:gd name="connsiteY1058" fmla="*/ 37375 h 527124"/>
              <a:gd name="connsiteX1059" fmla="*/ 76412 w 608203"/>
              <a:gd name="connsiteY1059" fmla="*/ 38922 h 527124"/>
              <a:gd name="connsiteX1060" fmla="*/ 72282 w 608203"/>
              <a:gd name="connsiteY1060" fmla="*/ 37375 h 527124"/>
              <a:gd name="connsiteX1061" fmla="*/ 70475 w 608203"/>
              <a:gd name="connsiteY1061" fmla="*/ 32993 h 527124"/>
              <a:gd name="connsiteX1062" fmla="*/ 70475 w 608203"/>
              <a:gd name="connsiteY1062" fmla="*/ 21394 h 527124"/>
              <a:gd name="connsiteX1063" fmla="*/ 52662 w 608203"/>
              <a:gd name="connsiteY1063" fmla="*/ 0 h 527124"/>
              <a:gd name="connsiteX1064" fmla="*/ 555540 w 608203"/>
              <a:gd name="connsiteY1064" fmla="*/ 0 h 527124"/>
              <a:gd name="connsiteX1065" fmla="*/ 608203 w 608203"/>
              <a:gd name="connsiteY1065" fmla="*/ 52326 h 527124"/>
              <a:gd name="connsiteX1066" fmla="*/ 608203 w 608203"/>
              <a:gd name="connsiteY1066" fmla="*/ 386902 h 527124"/>
              <a:gd name="connsiteX1067" fmla="*/ 555540 w 608203"/>
              <a:gd name="connsiteY1067" fmla="*/ 439485 h 527124"/>
              <a:gd name="connsiteX1068" fmla="*/ 325528 w 608203"/>
              <a:gd name="connsiteY1068" fmla="*/ 439485 h 527124"/>
              <a:gd name="connsiteX1069" fmla="*/ 325528 w 608203"/>
              <a:gd name="connsiteY1069" fmla="*/ 484078 h 527124"/>
              <a:gd name="connsiteX1070" fmla="*/ 486614 w 608203"/>
              <a:gd name="connsiteY1070" fmla="*/ 484078 h 527124"/>
              <a:gd name="connsiteX1071" fmla="*/ 508041 w 608203"/>
              <a:gd name="connsiteY1071" fmla="*/ 505472 h 527124"/>
              <a:gd name="connsiteX1072" fmla="*/ 508041 w 608203"/>
              <a:gd name="connsiteY1072" fmla="*/ 527124 h 527124"/>
              <a:gd name="connsiteX1073" fmla="*/ 100162 w 608203"/>
              <a:gd name="connsiteY1073" fmla="*/ 527124 h 527124"/>
              <a:gd name="connsiteX1074" fmla="*/ 100162 w 608203"/>
              <a:gd name="connsiteY1074" fmla="*/ 505472 h 527124"/>
              <a:gd name="connsiteX1075" fmla="*/ 121589 w 608203"/>
              <a:gd name="connsiteY1075" fmla="*/ 484078 h 527124"/>
              <a:gd name="connsiteX1076" fmla="*/ 282675 w 608203"/>
              <a:gd name="connsiteY1076" fmla="*/ 484078 h 527124"/>
              <a:gd name="connsiteX1077" fmla="*/ 282675 w 608203"/>
              <a:gd name="connsiteY1077" fmla="*/ 439485 h 527124"/>
              <a:gd name="connsiteX1078" fmla="*/ 52662 w 608203"/>
              <a:gd name="connsiteY1078" fmla="*/ 439485 h 527124"/>
              <a:gd name="connsiteX1079" fmla="*/ 0 w 608203"/>
              <a:gd name="connsiteY1079" fmla="*/ 386902 h 527124"/>
              <a:gd name="connsiteX1080" fmla="*/ 0 w 608203"/>
              <a:gd name="connsiteY1080" fmla="*/ 52326 h 527124"/>
              <a:gd name="connsiteX1081" fmla="*/ 52662 w 608203"/>
              <a:gd name="connsiteY1081" fmla="*/ 0 h 52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Lst>
            <a:rect l="l" t="t" r="r" b="b"/>
            <a:pathLst>
              <a:path w="608203" h="527124">
                <a:moveTo>
                  <a:pt x="532049" y="336380"/>
                </a:moveTo>
                <a:cubicBezTo>
                  <a:pt x="530758" y="336380"/>
                  <a:pt x="530242" y="336896"/>
                  <a:pt x="530242" y="338184"/>
                </a:cubicBezTo>
                <a:lnTo>
                  <a:pt x="530242" y="353392"/>
                </a:lnTo>
                <a:cubicBezTo>
                  <a:pt x="530242" y="353650"/>
                  <a:pt x="530500" y="353650"/>
                  <a:pt x="530500" y="353650"/>
                </a:cubicBezTo>
                <a:lnTo>
                  <a:pt x="533598" y="353650"/>
                </a:lnTo>
                <a:cubicBezTo>
                  <a:pt x="533598" y="353650"/>
                  <a:pt x="533856" y="353650"/>
                  <a:pt x="533856" y="353392"/>
                </a:cubicBezTo>
                <a:lnTo>
                  <a:pt x="533598" y="353392"/>
                </a:lnTo>
                <a:lnTo>
                  <a:pt x="533598" y="338184"/>
                </a:lnTo>
                <a:cubicBezTo>
                  <a:pt x="533598" y="336896"/>
                  <a:pt x="533081" y="336380"/>
                  <a:pt x="532049" y="336380"/>
                </a:cubicBezTo>
                <a:close/>
                <a:moveTo>
                  <a:pt x="379740" y="336380"/>
                </a:moveTo>
                <a:cubicBezTo>
                  <a:pt x="378449" y="336380"/>
                  <a:pt x="377933" y="336896"/>
                  <a:pt x="377933" y="338184"/>
                </a:cubicBezTo>
                <a:lnTo>
                  <a:pt x="377933" y="353392"/>
                </a:lnTo>
                <a:cubicBezTo>
                  <a:pt x="377933" y="353650"/>
                  <a:pt x="378191" y="353650"/>
                  <a:pt x="378191" y="353650"/>
                </a:cubicBezTo>
                <a:lnTo>
                  <a:pt x="381289" y="353650"/>
                </a:lnTo>
                <a:cubicBezTo>
                  <a:pt x="381289" y="353650"/>
                  <a:pt x="381547" y="353650"/>
                  <a:pt x="381547" y="353392"/>
                </a:cubicBezTo>
                <a:lnTo>
                  <a:pt x="381547" y="338184"/>
                </a:lnTo>
                <a:cubicBezTo>
                  <a:pt x="381547" y="336896"/>
                  <a:pt x="381031" y="336380"/>
                  <a:pt x="379740" y="336380"/>
                </a:cubicBezTo>
                <a:close/>
                <a:moveTo>
                  <a:pt x="228464" y="336380"/>
                </a:moveTo>
                <a:cubicBezTo>
                  <a:pt x="227173" y="336380"/>
                  <a:pt x="226657" y="336896"/>
                  <a:pt x="226657" y="338184"/>
                </a:cubicBezTo>
                <a:lnTo>
                  <a:pt x="226657" y="353392"/>
                </a:lnTo>
                <a:cubicBezTo>
                  <a:pt x="226657" y="353650"/>
                  <a:pt x="226915" y="353650"/>
                  <a:pt x="226915" y="353650"/>
                </a:cubicBezTo>
                <a:lnTo>
                  <a:pt x="230012" y="353650"/>
                </a:lnTo>
                <a:cubicBezTo>
                  <a:pt x="230012" y="353650"/>
                  <a:pt x="230271" y="353650"/>
                  <a:pt x="230271" y="353392"/>
                </a:cubicBezTo>
                <a:lnTo>
                  <a:pt x="230271" y="338184"/>
                </a:lnTo>
                <a:cubicBezTo>
                  <a:pt x="230271" y="336896"/>
                  <a:pt x="229754" y="336380"/>
                  <a:pt x="228464" y="336380"/>
                </a:cubicBezTo>
                <a:close/>
                <a:moveTo>
                  <a:pt x="76154" y="336380"/>
                </a:moveTo>
                <a:cubicBezTo>
                  <a:pt x="75122" y="336380"/>
                  <a:pt x="74605" y="336896"/>
                  <a:pt x="74605" y="338184"/>
                </a:cubicBezTo>
                <a:lnTo>
                  <a:pt x="74605" y="353392"/>
                </a:lnTo>
                <a:cubicBezTo>
                  <a:pt x="74605" y="353650"/>
                  <a:pt x="74605" y="353650"/>
                  <a:pt x="74863" y="353650"/>
                </a:cubicBezTo>
                <a:lnTo>
                  <a:pt x="77703" y="353650"/>
                </a:lnTo>
                <a:cubicBezTo>
                  <a:pt x="77703" y="353650"/>
                  <a:pt x="77961" y="353650"/>
                  <a:pt x="77961" y="353392"/>
                </a:cubicBezTo>
                <a:lnTo>
                  <a:pt x="77961" y="338184"/>
                </a:lnTo>
                <a:cubicBezTo>
                  <a:pt x="77961" y="336896"/>
                  <a:pt x="77445" y="336380"/>
                  <a:pt x="76154" y="336380"/>
                </a:cubicBezTo>
                <a:close/>
                <a:moveTo>
                  <a:pt x="385640" y="296446"/>
                </a:moveTo>
                <a:lnTo>
                  <a:pt x="385640" y="307253"/>
                </a:lnTo>
                <a:cubicBezTo>
                  <a:pt x="385640" y="309054"/>
                  <a:pt x="384867" y="310597"/>
                  <a:pt x="383836" y="311626"/>
                </a:cubicBezTo>
                <a:cubicBezTo>
                  <a:pt x="382548" y="312656"/>
                  <a:pt x="381259" y="313170"/>
                  <a:pt x="379713" y="313170"/>
                </a:cubicBezTo>
                <a:cubicBezTo>
                  <a:pt x="378166" y="313170"/>
                  <a:pt x="376620" y="312656"/>
                  <a:pt x="375589" y="311626"/>
                </a:cubicBezTo>
                <a:cubicBezTo>
                  <a:pt x="374301" y="310597"/>
                  <a:pt x="373785" y="309054"/>
                  <a:pt x="373785" y="307253"/>
                </a:cubicBezTo>
                <a:lnTo>
                  <a:pt x="373785" y="304680"/>
                </a:lnTo>
                <a:cubicBezTo>
                  <a:pt x="375074" y="303908"/>
                  <a:pt x="376620" y="302879"/>
                  <a:pt x="377909" y="302107"/>
                </a:cubicBezTo>
                <a:lnTo>
                  <a:pt x="377909" y="307767"/>
                </a:lnTo>
                <a:cubicBezTo>
                  <a:pt x="377909" y="309054"/>
                  <a:pt x="378424" y="309568"/>
                  <a:pt x="379713" y="309568"/>
                </a:cubicBezTo>
                <a:cubicBezTo>
                  <a:pt x="381001" y="309568"/>
                  <a:pt x="381517" y="309054"/>
                  <a:pt x="381517" y="307767"/>
                </a:cubicBezTo>
                <a:lnTo>
                  <a:pt x="381517" y="299534"/>
                </a:lnTo>
                <a:cubicBezTo>
                  <a:pt x="382805" y="298505"/>
                  <a:pt x="384352" y="297475"/>
                  <a:pt x="385640" y="296446"/>
                </a:cubicBezTo>
                <a:close/>
                <a:moveTo>
                  <a:pt x="222493" y="296446"/>
                </a:moveTo>
                <a:cubicBezTo>
                  <a:pt x="224049" y="297475"/>
                  <a:pt x="225345" y="298505"/>
                  <a:pt x="226641" y="299534"/>
                </a:cubicBezTo>
                <a:lnTo>
                  <a:pt x="226641" y="307767"/>
                </a:lnTo>
                <a:cubicBezTo>
                  <a:pt x="226641" y="309054"/>
                  <a:pt x="227419" y="309568"/>
                  <a:pt x="228456" y="309568"/>
                </a:cubicBezTo>
                <a:cubicBezTo>
                  <a:pt x="229753" y="309568"/>
                  <a:pt x="230271" y="309054"/>
                  <a:pt x="230271" y="307767"/>
                </a:cubicBezTo>
                <a:lnTo>
                  <a:pt x="230271" y="302107"/>
                </a:lnTo>
                <a:cubicBezTo>
                  <a:pt x="231567" y="302879"/>
                  <a:pt x="233123" y="303650"/>
                  <a:pt x="234419" y="304680"/>
                </a:cubicBezTo>
                <a:lnTo>
                  <a:pt x="234419" y="307253"/>
                </a:lnTo>
                <a:cubicBezTo>
                  <a:pt x="234419" y="309054"/>
                  <a:pt x="233901" y="310597"/>
                  <a:pt x="232604" y="311626"/>
                </a:cubicBezTo>
                <a:cubicBezTo>
                  <a:pt x="231567" y="312656"/>
                  <a:pt x="230012" y="313170"/>
                  <a:pt x="228456" y="313170"/>
                </a:cubicBezTo>
                <a:cubicBezTo>
                  <a:pt x="226901" y="313170"/>
                  <a:pt x="225604" y="312656"/>
                  <a:pt x="224308" y="311626"/>
                </a:cubicBezTo>
                <a:cubicBezTo>
                  <a:pt x="223271" y="310597"/>
                  <a:pt x="222493" y="309054"/>
                  <a:pt x="222493" y="307253"/>
                </a:cubicBezTo>
                <a:close/>
                <a:moveTo>
                  <a:pt x="569992" y="290741"/>
                </a:moveTo>
                <a:cubicBezTo>
                  <a:pt x="568955" y="290741"/>
                  <a:pt x="568177" y="291256"/>
                  <a:pt x="568177" y="292545"/>
                </a:cubicBezTo>
                <a:lnTo>
                  <a:pt x="568177" y="307756"/>
                </a:lnTo>
                <a:cubicBezTo>
                  <a:pt x="568177" y="309045"/>
                  <a:pt x="568955" y="309561"/>
                  <a:pt x="569992" y="309561"/>
                </a:cubicBezTo>
                <a:cubicBezTo>
                  <a:pt x="571289" y="309561"/>
                  <a:pt x="571807" y="309045"/>
                  <a:pt x="571807" y="307756"/>
                </a:cubicBezTo>
                <a:lnTo>
                  <a:pt x="571807" y="292545"/>
                </a:lnTo>
                <a:cubicBezTo>
                  <a:pt x="571807" y="291256"/>
                  <a:pt x="571289" y="290741"/>
                  <a:pt x="569992" y="290741"/>
                </a:cubicBezTo>
                <a:close/>
                <a:moveTo>
                  <a:pt x="532028" y="290741"/>
                </a:moveTo>
                <a:cubicBezTo>
                  <a:pt x="530732" y="290741"/>
                  <a:pt x="530213" y="291256"/>
                  <a:pt x="530213" y="292545"/>
                </a:cubicBezTo>
                <a:lnTo>
                  <a:pt x="530213" y="307756"/>
                </a:lnTo>
                <a:cubicBezTo>
                  <a:pt x="530213" y="309045"/>
                  <a:pt x="530732" y="309561"/>
                  <a:pt x="532028" y="309561"/>
                </a:cubicBezTo>
                <a:cubicBezTo>
                  <a:pt x="533065" y="309561"/>
                  <a:pt x="533843" y="309045"/>
                  <a:pt x="533843" y="307756"/>
                </a:cubicBezTo>
                <a:lnTo>
                  <a:pt x="533843" y="292545"/>
                </a:lnTo>
                <a:cubicBezTo>
                  <a:pt x="533843" y="291256"/>
                  <a:pt x="533065" y="290741"/>
                  <a:pt x="532028" y="290741"/>
                </a:cubicBezTo>
                <a:close/>
                <a:moveTo>
                  <a:pt x="493817" y="290741"/>
                </a:moveTo>
                <a:cubicBezTo>
                  <a:pt x="492786" y="290741"/>
                  <a:pt x="492013" y="291256"/>
                  <a:pt x="492013" y="292545"/>
                </a:cubicBezTo>
                <a:lnTo>
                  <a:pt x="492013" y="307756"/>
                </a:lnTo>
                <a:cubicBezTo>
                  <a:pt x="492013" y="309045"/>
                  <a:pt x="492786" y="309561"/>
                  <a:pt x="493817" y="309561"/>
                </a:cubicBezTo>
                <a:cubicBezTo>
                  <a:pt x="495105" y="309561"/>
                  <a:pt x="495621" y="309045"/>
                  <a:pt x="495621" y="307756"/>
                </a:cubicBezTo>
                <a:lnTo>
                  <a:pt x="495621" y="292545"/>
                </a:lnTo>
                <a:cubicBezTo>
                  <a:pt x="495621" y="291256"/>
                  <a:pt x="495105" y="290741"/>
                  <a:pt x="493817" y="290741"/>
                </a:cubicBezTo>
                <a:close/>
                <a:moveTo>
                  <a:pt x="455888" y="290741"/>
                </a:moveTo>
                <a:cubicBezTo>
                  <a:pt x="454592" y="290741"/>
                  <a:pt x="454073" y="291256"/>
                  <a:pt x="454073" y="292545"/>
                </a:cubicBezTo>
                <a:lnTo>
                  <a:pt x="454073" y="307756"/>
                </a:lnTo>
                <a:cubicBezTo>
                  <a:pt x="454073" y="309045"/>
                  <a:pt x="454592" y="309561"/>
                  <a:pt x="455888" y="309561"/>
                </a:cubicBezTo>
                <a:cubicBezTo>
                  <a:pt x="456925" y="309561"/>
                  <a:pt x="457703" y="309045"/>
                  <a:pt x="457703" y="307756"/>
                </a:cubicBezTo>
                <a:lnTo>
                  <a:pt x="457703" y="292545"/>
                </a:lnTo>
                <a:cubicBezTo>
                  <a:pt x="457703" y="291256"/>
                  <a:pt x="456925" y="290741"/>
                  <a:pt x="455888" y="290741"/>
                </a:cubicBezTo>
                <a:close/>
                <a:moveTo>
                  <a:pt x="417689" y="290741"/>
                </a:moveTo>
                <a:cubicBezTo>
                  <a:pt x="416660" y="290741"/>
                  <a:pt x="415889" y="291256"/>
                  <a:pt x="415889" y="292545"/>
                </a:cubicBezTo>
                <a:lnTo>
                  <a:pt x="415889" y="307756"/>
                </a:lnTo>
                <a:cubicBezTo>
                  <a:pt x="415889" y="309045"/>
                  <a:pt x="416660" y="309561"/>
                  <a:pt x="417689" y="309561"/>
                </a:cubicBezTo>
                <a:cubicBezTo>
                  <a:pt x="418975" y="309561"/>
                  <a:pt x="419489" y="309045"/>
                  <a:pt x="419489" y="307756"/>
                </a:cubicBezTo>
                <a:lnTo>
                  <a:pt x="419489" y="292545"/>
                </a:lnTo>
                <a:cubicBezTo>
                  <a:pt x="419489" y="291256"/>
                  <a:pt x="418975" y="290741"/>
                  <a:pt x="417689" y="290741"/>
                </a:cubicBezTo>
                <a:close/>
                <a:moveTo>
                  <a:pt x="190527" y="290741"/>
                </a:moveTo>
                <a:cubicBezTo>
                  <a:pt x="189238" y="290741"/>
                  <a:pt x="188723" y="291256"/>
                  <a:pt x="188723" y="292545"/>
                </a:cubicBezTo>
                <a:lnTo>
                  <a:pt x="188723" y="307756"/>
                </a:lnTo>
                <a:cubicBezTo>
                  <a:pt x="188723" y="309045"/>
                  <a:pt x="189238" y="309561"/>
                  <a:pt x="190527" y="309561"/>
                </a:cubicBezTo>
                <a:cubicBezTo>
                  <a:pt x="191815" y="309561"/>
                  <a:pt x="192331" y="309045"/>
                  <a:pt x="192331" y="307756"/>
                </a:cubicBezTo>
                <a:lnTo>
                  <a:pt x="192331" y="292545"/>
                </a:lnTo>
                <a:cubicBezTo>
                  <a:pt x="192331" y="291256"/>
                  <a:pt x="191815" y="290741"/>
                  <a:pt x="190527" y="290741"/>
                </a:cubicBezTo>
                <a:close/>
                <a:moveTo>
                  <a:pt x="152280" y="290741"/>
                </a:moveTo>
                <a:cubicBezTo>
                  <a:pt x="151249" y="290741"/>
                  <a:pt x="150476" y="291256"/>
                  <a:pt x="150476" y="292545"/>
                </a:cubicBezTo>
                <a:lnTo>
                  <a:pt x="150476" y="307756"/>
                </a:lnTo>
                <a:cubicBezTo>
                  <a:pt x="150476" y="309045"/>
                  <a:pt x="151249" y="309561"/>
                  <a:pt x="152280" y="309561"/>
                </a:cubicBezTo>
                <a:cubicBezTo>
                  <a:pt x="153569" y="309561"/>
                  <a:pt x="154084" y="309045"/>
                  <a:pt x="154084" y="307756"/>
                </a:cubicBezTo>
                <a:lnTo>
                  <a:pt x="154084" y="292545"/>
                </a:lnTo>
                <a:cubicBezTo>
                  <a:pt x="154084" y="291256"/>
                  <a:pt x="153569" y="290741"/>
                  <a:pt x="152280" y="290741"/>
                </a:cubicBezTo>
                <a:close/>
                <a:moveTo>
                  <a:pt x="114351" y="290741"/>
                </a:moveTo>
                <a:cubicBezTo>
                  <a:pt x="113054" y="290741"/>
                  <a:pt x="112536" y="291256"/>
                  <a:pt x="112536" y="292545"/>
                </a:cubicBezTo>
                <a:lnTo>
                  <a:pt x="112536" y="307756"/>
                </a:lnTo>
                <a:cubicBezTo>
                  <a:pt x="112536" y="309045"/>
                  <a:pt x="113054" y="309561"/>
                  <a:pt x="114351" y="309561"/>
                </a:cubicBezTo>
                <a:cubicBezTo>
                  <a:pt x="115388" y="309561"/>
                  <a:pt x="116166" y="309045"/>
                  <a:pt x="116166" y="307756"/>
                </a:cubicBezTo>
                <a:lnTo>
                  <a:pt x="116166" y="292545"/>
                </a:lnTo>
                <a:cubicBezTo>
                  <a:pt x="116166" y="291256"/>
                  <a:pt x="115388" y="290741"/>
                  <a:pt x="114351" y="290741"/>
                </a:cubicBezTo>
                <a:close/>
                <a:moveTo>
                  <a:pt x="76410" y="290741"/>
                </a:moveTo>
                <a:cubicBezTo>
                  <a:pt x="75124" y="290741"/>
                  <a:pt x="74610" y="291256"/>
                  <a:pt x="74610" y="292545"/>
                </a:cubicBezTo>
                <a:lnTo>
                  <a:pt x="74610" y="307756"/>
                </a:lnTo>
                <a:cubicBezTo>
                  <a:pt x="74610" y="309045"/>
                  <a:pt x="75124" y="309561"/>
                  <a:pt x="76410" y="309561"/>
                </a:cubicBezTo>
                <a:cubicBezTo>
                  <a:pt x="77439" y="309561"/>
                  <a:pt x="77953" y="309045"/>
                  <a:pt x="77953" y="307756"/>
                </a:cubicBezTo>
                <a:lnTo>
                  <a:pt x="77953" y="292545"/>
                </a:lnTo>
                <a:cubicBezTo>
                  <a:pt x="77953" y="291256"/>
                  <a:pt x="77439" y="290741"/>
                  <a:pt x="76410" y="290741"/>
                </a:cubicBezTo>
                <a:close/>
                <a:moveTo>
                  <a:pt x="38211" y="290741"/>
                </a:moveTo>
                <a:cubicBezTo>
                  <a:pt x="36914" y="290741"/>
                  <a:pt x="36396" y="291256"/>
                  <a:pt x="36396" y="292545"/>
                </a:cubicBezTo>
                <a:lnTo>
                  <a:pt x="36396" y="307756"/>
                </a:lnTo>
                <a:cubicBezTo>
                  <a:pt x="36396" y="309045"/>
                  <a:pt x="37174" y="309561"/>
                  <a:pt x="38211" y="309561"/>
                </a:cubicBezTo>
                <a:cubicBezTo>
                  <a:pt x="39507" y="309561"/>
                  <a:pt x="40026" y="309045"/>
                  <a:pt x="40026" y="307756"/>
                </a:cubicBezTo>
                <a:lnTo>
                  <a:pt x="40026" y="292545"/>
                </a:lnTo>
                <a:cubicBezTo>
                  <a:pt x="40026" y="291256"/>
                  <a:pt x="39507" y="290741"/>
                  <a:pt x="38211" y="290741"/>
                </a:cubicBezTo>
                <a:close/>
                <a:moveTo>
                  <a:pt x="569992" y="287131"/>
                </a:moveTo>
                <a:cubicBezTo>
                  <a:pt x="571548" y="287131"/>
                  <a:pt x="572844" y="287647"/>
                  <a:pt x="574140" y="288678"/>
                </a:cubicBezTo>
                <a:cubicBezTo>
                  <a:pt x="575437" y="289967"/>
                  <a:pt x="575955" y="291256"/>
                  <a:pt x="575955" y="293319"/>
                </a:cubicBezTo>
                <a:lnTo>
                  <a:pt x="575955" y="307241"/>
                </a:lnTo>
                <a:cubicBezTo>
                  <a:pt x="575955" y="309045"/>
                  <a:pt x="575437" y="310592"/>
                  <a:pt x="574140" y="311623"/>
                </a:cubicBezTo>
                <a:cubicBezTo>
                  <a:pt x="573103" y="312655"/>
                  <a:pt x="571548" y="313170"/>
                  <a:pt x="569992" y="313170"/>
                </a:cubicBezTo>
                <a:cubicBezTo>
                  <a:pt x="568437" y="313170"/>
                  <a:pt x="567140" y="312655"/>
                  <a:pt x="565844" y="311623"/>
                </a:cubicBezTo>
                <a:cubicBezTo>
                  <a:pt x="564807" y="310592"/>
                  <a:pt x="564029" y="309045"/>
                  <a:pt x="564029" y="307241"/>
                </a:cubicBezTo>
                <a:lnTo>
                  <a:pt x="564029" y="293319"/>
                </a:lnTo>
                <a:cubicBezTo>
                  <a:pt x="564029" y="291256"/>
                  <a:pt x="564807" y="289967"/>
                  <a:pt x="565844" y="288678"/>
                </a:cubicBezTo>
                <a:cubicBezTo>
                  <a:pt x="567140" y="287647"/>
                  <a:pt x="568437" y="287131"/>
                  <a:pt x="569992" y="287131"/>
                </a:cubicBezTo>
                <a:close/>
                <a:moveTo>
                  <a:pt x="532028" y="287131"/>
                </a:moveTo>
                <a:cubicBezTo>
                  <a:pt x="533584" y="287131"/>
                  <a:pt x="534880" y="287647"/>
                  <a:pt x="536176" y="288678"/>
                </a:cubicBezTo>
                <a:cubicBezTo>
                  <a:pt x="537213" y="289967"/>
                  <a:pt x="537991" y="291256"/>
                  <a:pt x="537991" y="293319"/>
                </a:cubicBezTo>
                <a:lnTo>
                  <a:pt x="537991" y="307241"/>
                </a:lnTo>
                <a:cubicBezTo>
                  <a:pt x="537991" y="309045"/>
                  <a:pt x="537213" y="310592"/>
                  <a:pt x="536176" y="311623"/>
                </a:cubicBezTo>
                <a:cubicBezTo>
                  <a:pt x="534880" y="312655"/>
                  <a:pt x="533584" y="313170"/>
                  <a:pt x="532028" y="313170"/>
                </a:cubicBezTo>
                <a:cubicBezTo>
                  <a:pt x="530473" y="313170"/>
                  <a:pt x="528917" y="312655"/>
                  <a:pt x="527880" y="311623"/>
                </a:cubicBezTo>
                <a:cubicBezTo>
                  <a:pt x="526584" y="310592"/>
                  <a:pt x="526065" y="309045"/>
                  <a:pt x="526065" y="307241"/>
                </a:cubicBezTo>
                <a:lnTo>
                  <a:pt x="526065" y="293319"/>
                </a:lnTo>
                <a:cubicBezTo>
                  <a:pt x="526065" y="291256"/>
                  <a:pt x="526584" y="289967"/>
                  <a:pt x="527880" y="288678"/>
                </a:cubicBezTo>
                <a:cubicBezTo>
                  <a:pt x="528917" y="287647"/>
                  <a:pt x="530473" y="287131"/>
                  <a:pt x="532028" y="287131"/>
                </a:cubicBezTo>
                <a:close/>
                <a:moveTo>
                  <a:pt x="493817" y="287131"/>
                </a:moveTo>
                <a:cubicBezTo>
                  <a:pt x="495363" y="287131"/>
                  <a:pt x="496909" y="287647"/>
                  <a:pt x="497940" y="288678"/>
                </a:cubicBezTo>
                <a:cubicBezTo>
                  <a:pt x="499229" y="289967"/>
                  <a:pt x="499744" y="291256"/>
                  <a:pt x="499744" y="293319"/>
                </a:cubicBezTo>
                <a:lnTo>
                  <a:pt x="499744" y="307241"/>
                </a:lnTo>
                <a:cubicBezTo>
                  <a:pt x="499744" y="309045"/>
                  <a:pt x="499229" y="310592"/>
                  <a:pt x="497940" y="311623"/>
                </a:cubicBezTo>
                <a:cubicBezTo>
                  <a:pt x="496909" y="312655"/>
                  <a:pt x="495363" y="313170"/>
                  <a:pt x="493817" y="313170"/>
                </a:cubicBezTo>
                <a:cubicBezTo>
                  <a:pt x="492270" y="313170"/>
                  <a:pt x="490982" y="312655"/>
                  <a:pt x="489693" y="311623"/>
                </a:cubicBezTo>
                <a:cubicBezTo>
                  <a:pt x="488662" y="310592"/>
                  <a:pt x="487889" y="309045"/>
                  <a:pt x="487889" y="307241"/>
                </a:cubicBezTo>
                <a:lnTo>
                  <a:pt x="487889" y="293319"/>
                </a:lnTo>
                <a:cubicBezTo>
                  <a:pt x="487889" y="291256"/>
                  <a:pt x="488662" y="289967"/>
                  <a:pt x="489693" y="288678"/>
                </a:cubicBezTo>
                <a:cubicBezTo>
                  <a:pt x="490982" y="287647"/>
                  <a:pt x="492270" y="287131"/>
                  <a:pt x="493817" y="287131"/>
                </a:cubicBezTo>
                <a:close/>
                <a:moveTo>
                  <a:pt x="455888" y="287131"/>
                </a:moveTo>
                <a:cubicBezTo>
                  <a:pt x="457444" y="287131"/>
                  <a:pt x="458740" y="287647"/>
                  <a:pt x="460036" y="288678"/>
                </a:cubicBezTo>
                <a:cubicBezTo>
                  <a:pt x="461073" y="289967"/>
                  <a:pt x="461851" y="291256"/>
                  <a:pt x="461851" y="293319"/>
                </a:cubicBezTo>
                <a:lnTo>
                  <a:pt x="461851" y="307241"/>
                </a:lnTo>
                <a:cubicBezTo>
                  <a:pt x="461851" y="309045"/>
                  <a:pt x="461073" y="310592"/>
                  <a:pt x="460036" y="311623"/>
                </a:cubicBezTo>
                <a:cubicBezTo>
                  <a:pt x="458740" y="312655"/>
                  <a:pt x="457444" y="313170"/>
                  <a:pt x="455888" y="313170"/>
                </a:cubicBezTo>
                <a:cubicBezTo>
                  <a:pt x="454333" y="313170"/>
                  <a:pt x="452777" y="312655"/>
                  <a:pt x="451740" y="311623"/>
                </a:cubicBezTo>
                <a:cubicBezTo>
                  <a:pt x="450444" y="310592"/>
                  <a:pt x="449925" y="309045"/>
                  <a:pt x="449925" y="307241"/>
                </a:cubicBezTo>
                <a:lnTo>
                  <a:pt x="449925" y="293319"/>
                </a:lnTo>
                <a:cubicBezTo>
                  <a:pt x="449925" y="291256"/>
                  <a:pt x="450444" y="289967"/>
                  <a:pt x="451740" y="288678"/>
                </a:cubicBezTo>
                <a:cubicBezTo>
                  <a:pt x="452777" y="287647"/>
                  <a:pt x="454333" y="287131"/>
                  <a:pt x="455888" y="287131"/>
                </a:cubicBezTo>
                <a:close/>
                <a:moveTo>
                  <a:pt x="417689" y="287131"/>
                </a:moveTo>
                <a:cubicBezTo>
                  <a:pt x="419232" y="287131"/>
                  <a:pt x="420775" y="287647"/>
                  <a:pt x="421804" y="288678"/>
                </a:cubicBezTo>
                <a:cubicBezTo>
                  <a:pt x="423090" y="289967"/>
                  <a:pt x="423604" y="291256"/>
                  <a:pt x="423604" y="293319"/>
                </a:cubicBezTo>
                <a:lnTo>
                  <a:pt x="423604" y="307241"/>
                </a:lnTo>
                <a:cubicBezTo>
                  <a:pt x="423604" y="309045"/>
                  <a:pt x="423090" y="310592"/>
                  <a:pt x="421804" y="311623"/>
                </a:cubicBezTo>
                <a:cubicBezTo>
                  <a:pt x="420775" y="312655"/>
                  <a:pt x="419232" y="313170"/>
                  <a:pt x="417689" y="313170"/>
                </a:cubicBezTo>
                <a:cubicBezTo>
                  <a:pt x="416146" y="313170"/>
                  <a:pt x="414860" y="312655"/>
                  <a:pt x="413574" y="311623"/>
                </a:cubicBezTo>
                <a:cubicBezTo>
                  <a:pt x="412546" y="310592"/>
                  <a:pt x="412031" y="309045"/>
                  <a:pt x="412031" y="307241"/>
                </a:cubicBezTo>
                <a:lnTo>
                  <a:pt x="412031" y="293319"/>
                </a:lnTo>
                <a:cubicBezTo>
                  <a:pt x="412031" y="291256"/>
                  <a:pt x="412546" y="289967"/>
                  <a:pt x="413574" y="288678"/>
                </a:cubicBezTo>
                <a:cubicBezTo>
                  <a:pt x="414860" y="287647"/>
                  <a:pt x="416146" y="287131"/>
                  <a:pt x="417689" y="287131"/>
                </a:cubicBezTo>
                <a:close/>
                <a:moveTo>
                  <a:pt x="190527" y="287131"/>
                </a:moveTo>
                <a:cubicBezTo>
                  <a:pt x="192073" y="287131"/>
                  <a:pt x="193362" y="287647"/>
                  <a:pt x="194650" y="288678"/>
                </a:cubicBezTo>
                <a:cubicBezTo>
                  <a:pt x="195681" y="289967"/>
                  <a:pt x="196454" y="291256"/>
                  <a:pt x="196454" y="293319"/>
                </a:cubicBezTo>
                <a:lnTo>
                  <a:pt x="196454" y="307241"/>
                </a:lnTo>
                <a:cubicBezTo>
                  <a:pt x="196454" y="309045"/>
                  <a:pt x="195681" y="310592"/>
                  <a:pt x="194650" y="311623"/>
                </a:cubicBezTo>
                <a:cubicBezTo>
                  <a:pt x="193362" y="312655"/>
                  <a:pt x="192073" y="313170"/>
                  <a:pt x="190527" y="313170"/>
                </a:cubicBezTo>
                <a:cubicBezTo>
                  <a:pt x="188980" y="313170"/>
                  <a:pt x="187434" y="312655"/>
                  <a:pt x="186403" y="311623"/>
                </a:cubicBezTo>
                <a:cubicBezTo>
                  <a:pt x="185115" y="310592"/>
                  <a:pt x="184599" y="309045"/>
                  <a:pt x="184599" y="307241"/>
                </a:cubicBezTo>
                <a:lnTo>
                  <a:pt x="184599" y="293319"/>
                </a:lnTo>
                <a:cubicBezTo>
                  <a:pt x="184599" y="291256"/>
                  <a:pt x="185115" y="289967"/>
                  <a:pt x="186403" y="288678"/>
                </a:cubicBezTo>
                <a:cubicBezTo>
                  <a:pt x="187434" y="287647"/>
                  <a:pt x="188980" y="287131"/>
                  <a:pt x="190527" y="287131"/>
                </a:cubicBezTo>
                <a:close/>
                <a:moveTo>
                  <a:pt x="152280" y="287131"/>
                </a:moveTo>
                <a:cubicBezTo>
                  <a:pt x="153827" y="287131"/>
                  <a:pt x="155373" y="287647"/>
                  <a:pt x="156404" y="288678"/>
                </a:cubicBezTo>
                <a:cubicBezTo>
                  <a:pt x="157692" y="289967"/>
                  <a:pt x="158208" y="291256"/>
                  <a:pt x="158208" y="293319"/>
                </a:cubicBezTo>
                <a:lnTo>
                  <a:pt x="158208" y="307241"/>
                </a:lnTo>
                <a:cubicBezTo>
                  <a:pt x="158208" y="309045"/>
                  <a:pt x="157692" y="310592"/>
                  <a:pt x="156404" y="311623"/>
                </a:cubicBezTo>
                <a:cubicBezTo>
                  <a:pt x="155373" y="312655"/>
                  <a:pt x="153827" y="313170"/>
                  <a:pt x="152280" y="313170"/>
                </a:cubicBezTo>
                <a:cubicBezTo>
                  <a:pt x="150734" y="313170"/>
                  <a:pt x="149445" y="312655"/>
                  <a:pt x="148157" y="311623"/>
                </a:cubicBezTo>
                <a:cubicBezTo>
                  <a:pt x="147126" y="310592"/>
                  <a:pt x="146353" y="309045"/>
                  <a:pt x="146353" y="307241"/>
                </a:cubicBezTo>
                <a:lnTo>
                  <a:pt x="146353" y="293319"/>
                </a:lnTo>
                <a:cubicBezTo>
                  <a:pt x="146353" y="291256"/>
                  <a:pt x="147126" y="289967"/>
                  <a:pt x="148157" y="288678"/>
                </a:cubicBezTo>
                <a:cubicBezTo>
                  <a:pt x="149445" y="287647"/>
                  <a:pt x="150734" y="287131"/>
                  <a:pt x="152280" y="287131"/>
                </a:cubicBezTo>
                <a:close/>
                <a:moveTo>
                  <a:pt x="114351" y="287131"/>
                </a:moveTo>
                <a:cubicBezTo>
                  <a:pt x="115906" y="287131"/>
                  <a:pt x="117203" y="287647"/>
                  <a:pt x="118499" y="288678"/>
                </a:cubicBezTo>
                <a:cubicBezTo>
                  <a:pt x="119795" y="289967"/>
                  <a:pt x="120314" y="291256"/>
                  <a:pt x="120314" y="293319"/>
                </a:cubicBezTo>
                <a:lnTo>
                  <a:pt x="120314" y="307241"/>
                </a:lnTo>
                <a:cubicBezTo>
                  <a:pt x="120314" y="309045"/>
                  <a:pt x="119536" y="310592"/>
                  <a:pt x="118499" y="311623"/>
                </a:cubicBezTo>
                <a:cubicBezTo>
                  <a:pt x="117203" y="312655"/>
                  <a:pt x="115906" y="313170"/>
                  <a:pt x="114351" y="313170"/>
                </a:cubicBezTo>
                <a:cubicBezTo>
                  <a:pt x="112795" y="313170"/>
                  <a:pt x="111240" y="312655"/>
                  <a:pt x="110203" y="311623"/>
                </a:cubicBezTo>
                <a:cubicBezTo>
                  <a:pt x="108906" y="310592"/>
                  <a:pt x="108388" y="309045"/>
                  <a:pt x="108388" y="307241"/>
                </a:cubicBezTo>
                <a:lnTo>
                  <a:pt x="108388" y="293319"/>
                </a:lnTo>
                <a:cubicBezTo>
                  <a:pt x="108388" y="291256"/>
                  <a:pt x="108906" y="289967"/>
                  <a:pt x="110203" y="288678"/>
                </a:cubicBezTo>
                <a:cubicBezTo>
                  <a:pt x="111240" y="287647"/>
                  <a:pt x="112795" y="287131"/>
                  <a:pt x="114351" y="287131"/>
                </a:cubicBezTo>
                <a:close/>
                <a:moveTo>
                  <a:pt x="76410" y="287131"/>
                </a:moveTo>
                <a:cubicBezTo>
                  <a:pt x="77953" y="287131"/>
                  <a:pt x="79239" y="287647"/>
                  <a:pt x="80268" y="288678"/>
                </a:cubicBezTo>
                <a:cubicBezTo>
                  <a:pt x="81553" y="289967"/>
                  <a:pt x="82068" y="291256"/>
                  <a:pt x="82068" y="293319"/>
                </a:cubicBezTo>
                <a:lnTo>
                  <a:pt x="82068" y="307241"/>
                </a:lnTo>
                <a:cubicBezTo>
                  <a:pt x="82068" y="309045"/>
                  <a:pt x="81553" y="310592"/>
                  <a:pt x="80268" y="311623"/>
                </a:cubicBezTo>
                <a:cubicBezTo>
                  <a:pt x="79239" y="312655"/>
                  <a:pt x="77953" y="313170"/>
                  <a:pt x="76410" y="313170"/>
                </a:cubicBezTo>
                <a:cubicBezTo>
                  <a:pt x="74610" y="313170"/>
                  <a:pt x="73324" y="312655"/>
                  <a:pt x="72038" y="311623"/>
                </a:cubicBezTo>
                <a:cubicBezTo>
                  <a:pt x="71009" y="310592"/>
                  <a:pt x="70495" y="309045"/>
                  <a:pt x="70495" y="307241"/>
                </a:cubicBezTo>
                <a:lnTo>
                  <a:pt x="70495" y="293319"/>
                </a:lnTo>
                <a:cubicBezTo>
                  <a:pt x="70495" y="291256"/>
                  <a:pt x="71009" y="289967"/>
                  <a:pt x="72038" y="288678"/>
                </a:cubicBezTo>
                <a:cubicBezTo>
                  <a:pt x="73324" y="287647"/>
                  <a:pt x="74610" y="287131"/>
                  <a:pt x="76410" y="287131"/>
                </a:cubicBezTo>
                <a:close/>
                <a:moveTo>
                  <a:pt x="38211" y="287131"/>
                </a:moveTo>
                <a:cubicBezTo>
                  <a:pt x="39766" y="287131"/>
                  <a:pt x="41063" y="287647"/>
                  <a:pt x="42359" y="288678"/>
                </a:cubicBezTo>
                <a:cubicBezTo>
                  <a:pt x="43655" y="289967"/>
                  <a:pt x="44174" y="291256"/>
                  <a:pt x="44174" y="293319"/>
                </a:cubicBezTo>
                <a:lnTo>
                  <a:pt x="44174" y="307241"/>
                </a:lnTo>
                <a:cubicBezTo>
                  <a:pt x="44174" y="309045"/>
                  <a:pt x="43655" y="310592"/>
                  <a:pt x="42359" y="311623"/>
                </a:cubicBezTo>
                <a:cubicBezTo>
                  <a:pt x="41063" y="312655"/>
                  <a:pt x="39766" y="313170"/>
                  <a:pt x="38211" y="313170"/>
                </a:cubicBezTo>
                <a:cubicBezTo>
                  <a:pt x="36655" y="313170"/>
                  <a:pt x="35359" y="312655"/>
                  <a:pt x="34063" y="311623"/>
                </a:cubicBezTo>
                <a:cubicBezTo>
                  <a:pt x="33026" y="310592"/>
                  <a:pt x="32248" y="309045"/>
                  <a:pt x="32248" y="307241"/>
                </a:cubicBezTo>
                <a:lnTo>
                  <a:pt x="32248" y="293319"/>
                </a:lnTo>
                <a:cubicBezTo>
                  <a:pt x="32248" y="291256"/>
                  <a:pt x="33026" y="289967"/>
                  <a:pt x="34063" y="288678"/>
                </a:cubicBezTo>
                <a:cubicBezTo>
                  <a:pt x="35359" y="287647"/>
                  <a:pt x="36655" y="287131"/>
                  <a:pt x="38211" y="287131"/>
                </a:cubicBezTo>
                <a:close/>
                <a:moveTo>
                  <a:pt x="184599" y="247473"/>
                </a:moveTo>
                <a:cubicBezTo>
                  <a:pt x="185884" y="250309"/>
                  <a:pt x="187168" y="253146"/>
                  <a:pt x="188710" y="255724"/>
                </a:cubicBezTo>
                <a:lnTo>
                  <a:pt x="188710" y="262170"/>
                </a:lnTo>
                <a:cubicBezTo>
                  <a:pt x="188710" y="263459"/>
                  <a:pt x="189224" y="263975"/>
                  <a:pt x="190508" y="263975"/>
                </a:cubicBezTo>
                <a:cubicBezTo>
                  <a:pt x="191536" y="263975"/>
                  <a:pt x="192307" y="263459"/>
                  <a:pt x="192307" y="262170"/>
                </a:cubicBezTo>
                <a:lnTo>
                  <a:pt x="192307" y="261912"/>
                </a:lnTo>
                <a:cubicBezTo>
                  <a:pt x="193078" y="263201"/>
                  <a:pt x="193848" y="264490"/>
                  <a:pt x="194619" y="265779"/>
                </a:cubicBezTo>
                <a:cubicBezTo>
                  <a:pt x="194619" y="265779"/>
                  <a:pt x="194619" y="266037"/>
                  <a:pt x="194619" y="266037"/>
                </a:cubicBezTo>
                <a:cubicBezTo>
                  <a:pt x="193335" y="267069"/>
                  <a:pt x="192050" y="267584"/>
                  <a:pt x="190508" y="267584"/>
                </a:cubicBezTo>
                <a:cubicBezTo>
                  <a:pt x="188967" y="267584"/>
                  <a:pt x="187425" y="267069"/>
                  <a:pt x="186398" y="266037"/>
                </a:cubicBezTo>
                <a:cubicBezTo>
                  <a:pt x="185113" y="265006"/>
                  <a:pt x="184599" y="263459"/>
                  <a:pt x="184599" y="261654"/>
                </a:cubicBezTo>
                <a:lnTo>
                  <a:pt x="184599" y="247731"/>
                </a:lnTo>
                <a:cubicBezTo>
                  <a:pt x="184599" y="247731"/>
                  <a:pt x="184599" y="247473"/>
                  <a:pt x="184599" y="247473"/>
                </a:cubicBezTo>
                <a:close/>
                <a:moveTo>
                  <a:pt x="569992" y="245156"/>
                </a:moveTo>
                <a:cubicBezTo>
                  <a:pt x="568955" y="245156"/>
                  <a:pt x="568177" y="245671"/>
                  <a:pt x="568177" y="246960"/>
                </a:cubicBezTo>
                <a:lnTo>
                  <a:pt x="568177" y="262429"/>
                </a:lnTo>
                <a:cubicBezTo>
                  <a:pt x="568177" y="263460"/>
                  <a:pt x="568955" y="263976"/>
                  <a:pt x="569992" y="263976"/>
                </a:cubicBezTo>
                <a:cubicBezTo>
                  <a:pt x="571289" y="263976"/>
                  <a:pt x="571807" y="263460"/>
                  <a:pt x="571807" y="262429"/>
                </a:cubicBezTo>
                <a:lnTo>
                  <a:pt x="571807" y="246960"/>
                </a:lnTo>
                <a:cubicBezTo>
                  <a:pt x="571807" y="245671"/>
                  <a:pt x="571289" y="245156"/>
                  <a:pt x="569992" y="245156"/>
                </a:cubicBezTo>
                <a:close/>
                <a:moveTo>
                  <a:pt x="493817" y="245156"/>
                </a:moveTo>
                <a:cubicBezTo>
                  <a:pt x="492786" y="245156"/>
                  <a:pt x="492013" y="245671"/>
                  <a:pt x="492013" y="246960"/>
                </a:cubicBezTo>
                <a:lnTo>
                  <a:pt x="492013" y="262429"/>
                </a:lnTo>
                <a:cubicBezTo>
                  <a:pt x="492013" y="263460"/>
                  <a:pt x="492786" y="263976"/>
                  <a:pt x="493817" y="263976"/>
                </a:cubicBezTo>
                <a:cubicBezTo>
                  <a:pt x="495105" y="263976"/>
                  <a:pt x="495621" y="263460"/>
                  <a:pt x="495621" y="262429"/>
                </a:cubicBezTo>
                <a:lnTo>
                  <a:pt x="495621" y="246960"/>
                </a:lnTo>
                <a:cubicBezTo>
                  <a:pt x="495621" y="245671"/>
                  <a:pt x="495105" y="245156"/>
                  <a:pt x="493817" y="245156"/>
                </a:cubicBezTo>
                <a:close/>
                <a:moveTo>
                  <a:pt x="455888" y="245156"/>
                </a:moveTo>
                <a:cubicBezTo>
                  <a:pt x="454592" y="245156"/>
                  <a:pt x="454073" y="245671"/>
                  <a:pt x="454073" y="246960"/>
                </a:cubicBezTo>
                <a:lnTo>
                  <a:pt x="454073" y="262429"/>
                </a:lnTo>
                <a:cubicBezTo>
                  <a:pt x="454073" y="263460"/>
                  <a:pt x="454592" y="263976"/>
                  <a:pt x="455888" y="263976"/>
                </a:cubicBezTo>
                <a:cubicBezTo>
                  <a:pt x="456925" y="263976"/>
                  <a:pt x="457703" y="263460"/>
                  <a:pt x="457703" y="262429"/>
                </a:cubicBezTo>
                <a:lnTo>
                  <a:pt x="457703" y="246960"/>
                </a:lnTo>
                <a:cubicBezTo>
                  <a:pt x="457703" y="245671"/>
                  <a:pt x="456925" y="245156"/>
                  <a:pt x="455888" y="245156"/>
                </a:cubicBezTo>
                <a:close/>
                <a:moveTo>
                  <a:pt x="152280" y="245156"/>
                </a:moveTo>
                <a:cubicBezTo>
                  <a:pt x="151249" y="245156"/>
                  <a:pt x="150476" y="245671"/>
                  <a:pt x="150476" y="246960"/>
                </a:cubicBezTo>
                <a:lnTo>
                  <a:pt x="150476" y="262429"/>
                </a:lnTo>
                <a:cubicBezTo>
                  <a:pt x="150476" y="263460"/>
                  <a:pt x="151249" y="263976"/>
                  <a:pt x="152280" y="263976"/>
                </a:cubicBezTo>
                <a:cubicBezTo>
                  <a:pt x="153569" y="263976"/>
                  <a:pt x="154084" y="263460"/>
                  <a:pt x="154084" y="262429"/>
                </a:cubicBezTo>
                <a:lnTo>
                  <a:pt x="154084" y="246960"/>
                </a:lnTo>
                <a:cubicBezTo>
                  <a:pt x="154084" y="245671"/>
                  <a:pt x="153569" y="245156"/>
                  <a:pt x="152280" y="245156"/>
                </a:cubicBezTo>
                <a:close/>
                <a:moveTo>
                  <a:pt x="114351" y="245156"/>
                </a:moveTo>
                <a:cubicBezTo>
                  <a:pt x="113054" y="245156"/>
                  <a:pt x="112536" y="245671"/>
                  <a:pt x="112536" y="246960"/>
                </a:cubicBezTo>
                <a:lnTo>
                  <a:pt x="112536" y="262429"/>
                </a:lnTo>
                <a:cubicBezTo>
                  <a:pt x="112536" y="263460"/>
                  <a:pt x="113054" y="263976"/>
                  <a:pt x="114351" y="263976"/>
                </a:cubicBezTo>
                <a:cubicBezTo>
                  <a:pt x="115388" y="263976"/>
                  <a:pt x="116166" y="263460"/>
                  <a:pt x="116166" y="262429"/>
                </a:cubicBezTo>
                <a:lnTo>
                  <a:pt x="116166" y="246960"/>
                </a:lnTo>
                <a:cubicBezTo>
                  <a:pt x="116166" y="245671"/>
                  <a:pt x="115388" y="245156"/>
                  <a:pt x="114351" y="245156"/>
                </a:cubicBezTo>
                <a:close/>
                <a:moveTo>
                  <a:pt x="38211" y="245156"/>
                </a:moveTo>
                <a:cubicBezTo>
                  <a:pt x="36914" y="245156"/>
                  <a:pt x="36396" y="245671"/>
                  <a:pt x="36396" y="246960"/>
                </a:cubicBezTo>
                <a:lnTo>
                  <a:pt x="36396" y="262429"/>
                </a:lnTo>
                <a:cubicBezTo>
                  <a:pt x="36396" y="263460"/>
                  <a:pt x="37174" y="263976"/>
                  <a:pt x="38211" y="263976"/>
                </a:cubicBezTo>
                <a:cubicBezTo>
                  <a:pt x="39507" y="263976"/>
                  <a:pt x="40026" y="263460"/>
                  <a:pt x="40026" y="262429"/>
                </a:cubicBezTo>
                <a:lnTo>
                  <a:pt x="40026" y="246960"/>
                </a:lnTo>
                <a:cubicBezTo>
                  <a:pt x="40026" y="245671"/>
                  <a:pt x="39507" y="245156"/>
                  <a:pt x="38211" y="245156"/>
                </a:cubicBezTo>
                <a:close/>
                <a:moveTo>
                  <a:pt x="569992" y="241546"/>
                </a:moveTo>
                <a:cubicBezTo>
                  <a:pt x="571548" y="241546"/>
                  <a:pt x="572844" y="242320"/>
                  <a:pt x="574140" y="243351"/>
                </a:cubicBezTo>
                <a:cubicBezTo>
                  <a:pt x="575437" y="244382"/>
                  <a:pt x="575955" y="245671"/>
                  <a:pt x="575955" y="247734"/>
                </a:cubicBezTo>
                <a:lnTo>
                  <a:pt x="575955" y="261656"/>
                </a:lnTo>
                <a:cubicBezTo>
                  <a:pt x="575955" y="263460"/>
                  <a:pt x="575437" y="265007"/>
                  <a:pt x="574140" y="266038"/>
                </a:cubicBezTo>
                <a:cubicBezTo>
                  <a:pt x="573103" y="267070"/>
                  <a:pt x="571548" y="267585"/>
                  <a:pt x="569992" y="267585"/>
                </a:cubicBezTo>
                <a:cubicBezTo>
                  <a:pt x="568437" y="267585"/>
                  <a:pt x="567140" y="267070"/>
                  <a:pt x="565844" y="266038"/>
                </a:cubicBezTo>
                <a:cubicBezTo>
                  <a:pt x="564807" y="265007"/>
                  <a:pt x="564029" y="263460"/>
                  <a:pt x="564029" y="261656"/>
                </a:cubicBezTo>
                <a:lnTo>
                  <a:pt x="564029" y="247734"/>
                </a:lnTo>
                <a:cubicBezTo>
                  <a:pt x="564029" y="245671"/>
                  <a:pt x="564807" y="244382"/>
                  <a:pt x="565844" y="243351"/>
                </a:cubicBezTo>
                <a:cubicBezTo>
                  <a:pt x="567140" y="242320"/>
                  <a:pt x="568437" y="241546"/>
                  <a:pt x="569992" y="241546"/>
                </a:cubicBezTo>
                <a:close/>
                <a:moveTo>
                  <a:pt x="529946" y="241546"/>
                </a:moveTo>
                <a:lnTo>
                  <a:pt x="534109" y="241546"/>
                </a:lnTo>
                <a:lnTo>
                  <a:pt x="534109" y="267585"/>
                </a:lnTo>
                <a:lnTo>
                  <a:pt x="529946" y="267585"/>
                </a:lnTo>
                <a:close/>
                <a:moveTo>
                  <a:pt x="493817" y="241546"/>
                </a:moveTo>
                <a:cubicBezTo>
                  <a:pt x="495363" y="241546"/>
                  <a:pt x="496909" y="242320"/>
                  <a:pt x="497940" y="243351"/>
                </a:cubicBezTo>
                <a:cubicBezTo>
                  <a:pt x="499229" y="244382"/>
                  <a:pt x="499744" y="245671"/>
                  <a:pt x="499744" y="247734"/>
                </a:cubicBezTo>
                <a:lnTo>
                  <a:pt x="499744" y="261656"/>
                </a:lnTo>
                <a:cubicBezTo>
                  <a:pt x="499744" y="263460"/>
                  <a:pt x="499229" y="265007"/>
                  <a:pt x="497940" y="266038"/>
                </a:cubicBezTo>
                <a:cubicBezTo>
                  <a:pt x="496909" y="267070"/>
                  <a:pt x="495363" y="267585"/>
                  <a:pt x="493817" y="267585"/>
                </a:cubicBezTo>
                <a:cubicBezTo>
                  <a:pt x="492270" y="267585"/>
                  <a:pt x="490982" y="267070"/>
                  <a:pt x="489693" y="266038"/>
                </a:cubicBezTo>
                <a:cubicBezTo>
                  <a:pt x="488662" y="265007"/>
                  <a:pt x="487889" y="263460"/>
                  <a:pt x="487889" y="261656"/>
                </a:cubicBezTo>
                <a:lnTo>
                  <a:pt x="487889" y="247734"/>
                </a:lnTo>
                <a:cubicBezTo>
                  <a:pt x="487889" y="245671"/>
                  <a:pt x="488662" y="244382"/>
                  <a:pt x="489693" y="243351"/>
                </a:cubicBezTo>
                <a:cubicBezTo>
                  <a:pt x="490982" y="242320"/>
                  <a:pt x="492270" y="241546"/>
                  <a:pt x="493817" y="241546"/>
                </a:cubicBezTo>
                <a:close/>
                <a:moveTo>
                  <a:pt x="455888" y="241546"/>
                </a:moveTo>
                <a:cubicBezTo>
                  <a:pt x="457444" y="241546"/>
                  <a:pt x="458740" y="242320"/>
                  <a:pt x="460036" y="243351"/>
                </a:cubicBezTo>
                <a:cubicBezTo>
                  <a:pt x="461073" y="244382"/>
                  <a:pt x="461851" y="245671"/>
                  <a:pt x="461851" y="247734"/>
                </a:cubicBezTo>
                <a:lnTo>
                  <a:pt x="461851" y="261656"/>
                </a:lnTo>
                <a:cubicBezTo>
                  <a:pt x="461851" y="263460"/>
                  <a:pt x="461073" y="265007"/>
                  <a:pt x="460036" y="266038"/>
                </a:cubicBezTo>
                <a:cubicBezTo>
                  <a:pt x="458740" y="267070"/>
                  <a:pt x="457444" y="267585"/>
                  <a:pt x="455888" y="267585"/>
                </a:cubicBezTo>
                <a:cubicBezTo>
                  <a:pt x="454333" y="267585"/>
                  <a:pt x="452777" y="267070"/>
                  <a:pt x="451740" y="266038"/>
                </a:cubicBezTo>
                <a:cubicBezTo>
                  <a:pt x="450444" y="265007"/>
                  <a:pt x="449925" y="263460"/>
                  <a:pt x="449925" y="261656"/>
                </a:cubicBezTo>
                <a:lnTo>
                  <a:pt x="449925" y="247734"/>
                </a:lnTo>
                <a:cubicBezTo>
                  <a:pt x="449925" y="245671"/>
                  <a:pt x="450444" y="244382"/>
                  <a:pt x="451740" y="243351"/>
                </a:cubicBezTo>
                <a:cubicBezTo>
                  <a:pt x="452777" y="242320"/>
                  <a:pt x="454333" y="241546"/>
                  <a:pt x="455888" y="241546"/>
                </a:cubicBezTo>
                <a:close/>
                <a:moveTo>
                  <a:pt x="152280" y="241546"/>
                </a:moveTo>
                <a:cubicBezTo>
                  <a:pt x="153827" y="241546"/>
                  <a:pt x="155373" y="242320"/>
                  <a:pt x="156404" y="243351"/>
                </a:cubicBezTo>
                <a:cubicBezTo>
                  <a:pt x="157692" y="244382"/>
                  <a:pt x="158208" y="245671"/>
                  <a:pt x="158208" y="247734"/>
                </a:cubicBezTo>
                <a:lnTo>
                  <a:pt x="158208" y="261656"/>
                </a:lnTo>
                <a:cubicBezTo>
                  <a:pt x="158208" y="263460"/>
                  <a:pt x="157692" y="265007"/>
                  <a:pt x="156404" y="266038"/>
                </a:cubicBezTo>
                <a:cubicBezTo>
                  <a:pt x="155373" y="267070"/>
                  <a:pt x="153827" y="267585"/>
                  <a:pt x="152280" y="267585"/>
                </a:cubicBezTo>
                <a:cubicBezTo>
                  <a:pt x="150734" y="267585"/>
                  <a:pt x="149445" y="267070"/>
                  <a:pt x="148157" y="266038"/>
                </a:cubicBezTo>
                <a:cubicBezTo>
                  <a:pt x="147126" y="265007"/>
                  <a:pt x="146353" y="263460"/>
                  <a:pt x="146353" y="261656"/>
                </a:cubicBezTo>
                <a:lnTo>
                  <a:pt x="146353" y="247734"/>
                </a:lnTo>
                <a:cubicBezTo>
                  <a:pt x="146353" y="245671"/>
                  <a:pt x="147126" y="244382"/>
                  <a:pt x="148157" y="243351"/>
                </a:cubicBezTo>
                <a:cubicBezTo>
                  <a:pt x="149445" y="242320"/>
                  <a:pt x="150734" y="241546"/>
                  <a:pt x="152280" y="241546"/>
                </a:cubicBezTo>
                <a:close/>
                <a:moveTo>
                  <a:pt x="114351" y="241546"/>
                </a:moveTo>
                <a:cubicBezTo>
                  <a:pt x="115906" y="241546"/>
                  <a:pt x="117203" y="242320"/>
                  <a:pt x="118499" y="243351"/>
                </a:cubicBezTo>
                <a:cubicBezTo>
                  <a:pt x="119795" y="244382"/>
                  <a:pt x="120314" y="245671"/>
                  <a:pt x="120314" y="247734"/>
                </a:cubicBezTo>
                <a:lnTo>
                  <a:pt x="120314" y="261656"/>
                </a:lnTo>
                <a:cubicBezTo>
                  <a:pt x="120314" y="263460"/>
                  <a:pt x="119536" y="265007"/>
                  <a:pt x="118499" y="266038"/>
                </a:cubicBezTo>
                <a:cubicBezTo>
                  <a:pt x="117203" y="267070"/>
                  <a:pt x="115906" y="267585"/>
                  <a:pt x="114351" y="267585"/>
                </a:cubicBezTo>
                <a:cubicBezTo>
                  <a:pt x="112795" y="267585"/>
                  <a:pt x="111240" y="267070"/>
                  <a:pt x="110203" y="266038"/>
                </a:cubicBezTo>
                <a:cubicBezTo>
                  <a:pt x="108906" y="265007"/>
                  <a:pt x="108388" y="263460"/>
                  <a:pt x="108388" y="261656"/>
                </a:cubicBezTo>
                <a:lnTo>
                  <a:pt x="108388" y="247734"/>
                </a:lnTo>
                <a:cubicBezTo>
                  <a:pt x="108388" y="245671"/>
                  <a:pt x="108906" y="244382"/>
                  <a:pt x="110203" y="243351"/>
                </a:cubicBezTo>
                <a:cubicBezTo>
                  <a:pt x="111240" y="242320"/>
                  <a:pt x="112795" y="241546"/>
                  <a:pt x="114351" y="241546"/>
                </a:cubicBezTo>
                <a:close/>
                <a:moveTo>
                  <a:pt x="74094" y="241546"/>
                </a:moveTo>
                <a:lnTo>
                  <a:pt x="78187" y="241546"/>
                </a:lnTo>
                <a:lnTo>
                  <a:pt x="78187" y="267585"/>
                </a:lnTo>
                <a:lnTo>
                  <a:pt x="74094" y="267585"/>
                </a:lnTo>
                <a:close/>
                <a:moveTo>
                  <a:pt x="38211" y="241546"/>
                </a:moveTo>
                <a:cubicBezTo>
                  <a:pt x="39766" y="241546"/>
                  <a:pt x="41063" y="242320"/>
                  <a:pt x="42359" y="243351"/>
                </a:cubicBezTo>
                <a:cubicBezTo>
                  <a:pt x="43655" y="244382"/>
                  <a:pt x="44174" y="245671"/>
                  <a:pt x="44174" y="247734"/>
                </a:cubicBezTo>
                <a:lnTo>
                  <a:pt x="44174" y="261656"/>
                </a:lnTo>
                <a:cubicBezTo>
                  <a:pt x="44174" y="263460"/>
                  <a:pt x="43655" y="265007"/>
                  <a:pt x="42359" y="266038"/>
                </a:cubicBezTo>
                <a:cubicBezTo>
                  <a:pt x="41063" y="267070"/>
                  <a:pt x="39766" y="267585"/>
                  <a:pt x="38211" y="267585"/>
                </a:cubicBezTo>
                <a:cubicBezTo>
                  <a:pt x="36655" y="267585"/>
                  <a:pt x="35359" y="267070"/>
                  <a:pt x="34063" y="266038"/>
                </a:cubicBezTo>
                <a:cubicBezTo>
                  <a:pt x="33026" y="265007"/>
                  <a:pt x="32248" y="263460"/>
                  <a:pt x="32248" y="261656"/>
                </a:cubicBezTo>
                <a:lnTo>
                  <a:pt x="32248" y="247734"/>
                </a:lnTo>
                <a:cubicBezTo>
                  <a:pt x="32248" y="245671"/>
                  <a:pt x="33026" y="244382"/>
                  <a:pt x="34063" y="243351"/>
                </a:cubicBezTo>
                <a:cubicBezTo>
                  <a:pt x="35359" y="242320"/>
                  <a:pt x="36655" y="241546"/>
                  <a:pt x="38211" y="241546"/>
                </a:cubicBezTo>
                <a:close/>
                <a:moveTo>
                  <a:pt x="532028" y="200297"/>
                </a:moveTo>
                <a:cubicBezTo>
                  <a:pt x="530732" y="200297"/>
                  <a:pt x="530213" y="201069"/>
                  <a:pt x="530213" y="202099"/>
                </a:cubicBezTo>
                <a:lnTo>
                  <a:pt x="530213" y="217553"/>
                </a:lnTo>
                <a:cubicBezTo>
                  <a:pt x="530213" y="218583"/>
                  <a:pt x="530732" y="219356"/>
                  <a:pt x="532028" y="219356"/>
                </a:cubicBezTo>
                <a:cubicBezTo>
                  <a:pt x="533065" y="219356"/>
                  <a:pt x="533843" y="218583"/>
                  <a:pt x="533843" y="217553"/>
                </a:cubicBezTo>
                <a:lnTo>
                  <a:pt x="533843" y="202099"/>
                </a:lnTo>
                <a:cubicBezTo>
                  <a:pt x="533843" y="201069"/>
                  <a:pt x="533065" y="200297"/>
                  <a:pt x="532028" y="200297"/>
                </a:cubicBezTo>
                <a:close/>
                <a:moveTo>
                  <a:pt x="76410" y="200297"/>
                </a:moveTo>
                <a:cubicBezTo>
                  <a:pt x="75124" y="200297"/>
                  <a:pt x="74610" y="201069"/>
                  <a:pt x="74610" y="202099"/>
                </a:cubicBezTo>
                <a:lnTo>
                  <a:pt x="74610" y="217553"/>
                </a:lnTo>
                <a:cubicBezTo>
                  <a:pt x="74610" y="218583"/>
                  <a:pt x="75124" y="219356"/>
                  <a:pt x="76410" y="219356"/>
                </a:cubicBezTo>
                <a:cubicBezTo>
                  <a:pt x="77439" y="219356"/>
                  <a:pt x="77953" y="218583"/>
                  <a:pt x="77953" y="217553"/>
                </a:cubicBezTo>
                <a:lnTo>
                  <a:pt x="77953" y="202099"/>
                </a:lnTo>
                <a:cubicBezTo>
                  <a:pt x="77953" y="201069"/>
                  <a:pt x="77439" y="200297"/>
                  <a:pt x="76410" y="200297"/>
                </a:cubicBezTo>
                <a:close/>
                <a:moveTo>
                  <a:pt x="567910" y="196948"/>
                </a:moveTo>
                <a:lnTo>
                  <a:pt x="572073" y="196948"/>
                </a:lnTo>
                <a:lnTo>
                  <a:pt x="572073" y="222704"/>
                </a:lnTo>
                <a:lnTo>
                  <a:pt x="567910" y="222704"/>
                </a:lnTo>
                <a:close/>
                <a:moveTo>
                  <a:pt x="532028" y="196948"/>
                </a:moveTo>
                <a:cubicBezTo>
                  <a:pt x="533584" y="196948"/>
                  <a:pt x="534880" y="197463"/>
                  <a:pt x="536176" y="198494"/>
                </a:cubicBezTo>
                <a:cubicBezTo>
                  <a:pt x="537213" y="199524"/>
                  <a:pt x="537991" y="201069"/>
                  <a:pt x="537991" y="202872"/>
                </a:cubicBezTo>
                <a:lnTo>
                  <a:pt x="537991" y="216780"/>
                </a:lnTo>
                <a:cubicBezTo>
                  <a:pt x="537991" y="218583"/>
                  <a:pt x="537213" y="220129"/>
                  <a:pt x="536176" y="221159"/>
                </a:cubicBezTo>
                <a:cubicBezTo>
                  <a:pt x="534880" y="222189"/>
                  <a:pt x="533584" y="222704"/>
                  <a:pt x="532028" y="222704"/>
                </a:cubicBezTo>
                <a:cubicBezTo>
                  <a:pt x="530473" y="222704"/>
                  <a:pt x="528917" y="222189"/>
                  <a:pt x="527880" y="221159"/>
                </a:cubicBezTo>
                <a:cubicBezTo>
                  <a:pt x="526584" y="220129"/>
                  <a:pt x="526065" y="218583"/>
                  <a:pt x="526065" y="216780"/>
                </a:cubicBezTo>
                <a:lnTo>
                  <a:pt x="526065" y="202872"/>
                </a:lnTo>
                <a:cubicBezTo>
                  <a:pt x="526065" y="201069"/>
                  <a:pt x="526584" y="199524"/>
                  <a:pt x="527880" y="198494"/>
                </a:cubicBezTo>
                <a:cubicBezTo>
                  <a:pt x="528917" y="197463"/>
                  <a:pt x="530473" y="196948"/>
                  <a:pt x="532028" y="196948"/>
                </a:cubicBezTo>
                <a:close/>
                <a:moveTo>
                  <a:pt x="491770" y="196948"/>
                </a:moveTo>
                <a:lnTo>
                  <a:pt x="495863" y="196948"/>
                </a:lnTo>
                <a:lnTo>
                  <a:pt x="495863" y="222704"/>
                </a:lnTo>
                <a:lnTo>
                  <a:pt x="491770" y="222704"/>
                </a:lnTo>
                <a:close/>
                <a:moveTo>
                  <a:pt x="453806" y="196948"/>
                </a:moveTo>
                <a:lnTo>
                  <a:pt x="457969" y="196948"/>
                </a:lnTo>
                <a:lnTo>
                  <a:pt x="457969" y="222704"/>
                </a:lnTo>
                <a:lnTo>
                  <a:pt x="453806" y="222704"/>
                </a:lnTo>
                <a:close/>
                <a:moveTo>
                  <a:pt x="150234" y="196948"/>
                </a:moveTo>
                <a:lnTo>
                  <a:pt x="154397" y="196948"/>
                </a:lnTo>
                <a:lnTo>
                  <a:pt x="154397" y="222704"/>
                </a:lnTo>
                <a:lnTo>
                  <a:pt x="150234" y="222704"/>
                </a:lnTo>
                <a:close/>
                <a:moveTo>
                  <a:pt x="112270" y="196948"/>
                </a:moveTo>
                <a:lnTo>
                  <a:pt x="116433" y="196948"/>
                </a:lnTo>
                <a:lnTo>
                  <a:pt x="116433" y="222704"/>
                </a:lnTo>
                <a:lnTo>
                  <a:pt x="112270" y="222704"/>
                </a:lnTo>
                <a:close/>
                <a:moveTo>
                  <a:pt x="76410" y="196948"/>
                </a:moveTo>
                <a:cubicBezTo>
                  <a:pt x="77953" y="196948"/>
                  <a:pt x="79239" y="197463"/>
                  <a:pt x="80268" y="198494"/>
                </a:cubicBezTo>
                <a:cubicBezTo>
                  <a:pt x="81553" y="199524"/>
                  <a:pt x="82068" y="201069"/>
                  <a:pt x="82068" y="202872"/>
                </a:cubicBezTo>
                <a:lnTo>
                  <a:pt x="82068" y="216780"/>
                </a:lnTo>
                <a:cubicBezTo>
                  <a:pt x="82068" y="218583"/>
                  <a:pt x="81553" y="220129"/>
                  <a:pt x="80268" y="221159"/>
                </a:cubicBezTo>
                <a:cubicBezTo>
                  <a:pt x="79239" y="222189"/>
                  <a:pt x="77953" y="222704"/>
                  <a:pt x="76410" y="222704"/>
                </a:cubicBezTo>
                <a:cubicBezTo>
                  <a:pt x="74610" y="222704"/>
                  <a:pt x="73324" y="222189"/>
                  <a:pt x="72038" y="221159"/>
                </a:cubicBezTo>
                <a:cubicBezTo>
                  <a:pt x="71009" y="220129"/>
                  <a:pt x="70495" y="218583"/>
                  <a:pt x="70495" y="216780"/>
                </a:cubicBezTo>
                <a:lnTo>
                  <a:pt x="70495" y="202872"/>
                </a:lnTo>
                <a:cubicBezTo>
                  <a:pt x="70495" y="201069"/>
                  <a:pt x="71009" y="199524"/>
                  <a:pt x="72038" y="198494"/>
                </a:cubicBezTo>
                <a:cubicBezTo>
                  <a:pt x="73324" y="197463"/>
                  <a:pt x="74610" y="196948"/>
                  <a:pt x="76410" y="196948"/>
                </a:cubicBezTo>
                <a:close/>
                <a:moveTo>
                  <a:pt x="36129" y="196948"/>
                </a:moveTo>
                <a:lnTo>
                  <a:pt x="40292" y="196948"/>
                </a:lnTo>
                <a:lnTo>
                  <a:pt x="40292" y="222704"/>
                </a:lnTo>
                <a:lnTo>
                  <a:pt x="36129" y="222704"/>
                </a:lnTo>
                <a:close/>
                <a:moveTo>
                  <a:pt x="569992" y="154641"/>
                </a:moveTo>
                <a:cubicBezTo>
                  <a:pt x="568955" y="154641"/>
                  <a:pt x="568177" y="155413"/>
                  <a:pt x="568177" y="156443"/>
                </a:cubicBezTo>
                <a:lnTo>
                  <a:pt x="568177" y="171897"/>
                </a:lnTo>
                <a:cubicBezTo>
                  <a:pt x="568177" y="172927"/>
                  <a:pt x="568955" y="173700"/>
                  <a:pt x="569992" y="173700"/>
                </a:cubicBezTo>
                <a:cubicBezTo>
                  <a:pt x="571289" y="173700"/>
                  <a:pt x="571807" y="172927"/>
                  <a:pt x="571807" y="171897"/>
                </a:cubicBezTo>
                <a:lnTo>
                  <a:pt x="571807" y="156443"/>
                </a:lnTo>
                <a:cubicBezTo>
                  <a:pt x="571807" y="155413"/>
                  <a:pt x="571289" y="154641"/>
                  <a:pt x="569992" y="154641"/>
                </a:cubicBezTo>
                <a:close/>
                <a:moveTo>
                  <a:pt x="532028" y="154641"/>
                </a:moveTo>
                <a:cubicBezTo>
                  <a:pt x="530732" y="154641"/>
                  <a:pt x="530213" y="155413"/>
                  <a:pt x="530213" y="156443"/>
                </a:cubicBezTo>
                <a:lnTo>
                  <a:pt x="530213" y="171897"/>
                </a:lnTo>
                <a:cubicBezTo>
                  <a:pt x="530213" y="172927"/>
                  <a:pt x="530732" y="173700"/>
                  <a:pt x="532028" y="173700"/>
                </a:cubicBezTo>
                <a:cubicBezTo>
                  <a:pt x="533065" y="173700"/>
                  <a:pt x="533843" y="172927"/>
                  <a:pt x="533843" y="171897"/>
                </a:cubicBezTo>
                <a:lnTo>
                  <a:pt x="533843" y="156443"/>
                </a:lnTo>
                <a:cubicBezTo>
                  <a:pt x="533843" y="155413"/>
                  <a:pt x="533065" y="154641"/>
                  <a:pt x="532028" y="154641"/>
                </a:cubicBezTo>
                <a:close/>
                <a:moveTo>
                  <a:pt x="493817" y="154641"/>
                </a:moveTo>
                <a:cubicBezTo>
                  <a:pt x="492786" y="154641"/>
                  <a:pt x="492013" y="155413"/>
                  <a:pt x="492013" y="156443"/>
                </a:cubicBezTo>
                <a:lnTo>
                  <a:pt x="492013" y="171897"/>
                </a:lnTo>
                <a:cubicBezTo>
                  <a:pt x="492013" y="172927"/>
                  <a:pt x="492786" y="173700"/>
                  <a:pt x="493817" y="173700"/>
                </a:cubicBezTo>
                <a:cubicBezTo>
                  <a:pt x="495105" y="173700"/>
                  <a:pt x="495621" y="172927"/>
                  <a:pt x="495621" y="171897"/>
                </a:cubicBezTo>
                <a:lnTo>
                  <a:pt x="495621" y="156443"/>
                </a:lnTo>
                <a:cubicBezTo>
                  <a:pt x="495621" y="155413"/>
                  <a:pt x="495105" y="154641"/>
                  <a:pt x="493817" y="154641"/>
                </a:cubicBezTo>
                <a:close/>
                <a:moveTo>
                  <a:pt x="455888" y="154641"/>
                </a:moveTo>
                <a:cubicBezTo>
                  <a:pt x="454592" y="154641"/>
                  <a:pt x="454073" y="155413"/>
                  <a:pt x="454073" y="156443"/>
                </a:cubicBezTo>
                <a:lnTo>
                  <a:pt x="454073" y="171897"/>
                </a:lnTo>
                <a:cubicBezTo>
                  <a:pt x="454073" y="172927"/>
                  <a:pt x="454592" y="173700"/>
                  <a:pt x="455888" y="173700"/>
                </a:cubicBezTo>
                <a:cubicBezTo>
                  <a:pt x="456925" y="173700"/>
                  <a:pt x="457703" y="172927"/>
                  <a:pt x="457703" y="171897"/>
                </a:cubicBezTo>
                <a:lnTo>
                  <a:pt x="457703" y="156443"/>
                </a:lnTo>
                <a:cubicBezTo>
                  <a:pt x="457703" y="155413"/>
                  <a:pt x="456925" y="154641"/>
                  <a:pt x="455888" y="154641"/>
                </a:cubicBezTo>
                <a:close/>
                <a:moveTo>
                  <a:pt x="114351" y="154641"/>
                </a:moveTo>
                <a:cubicBezTo>
                  <a:pt x="113054" y="154641"/>
                  <a:pt x="112536" y="155413"/>
                  <a:pt x="112536" y="156443"/>
                </a:cubicBezTo>
                <a:lnTo>
                  <a:pt x="112536" y="171897"/>
                </a:lnTo>
                <a:cubicBezTo>
                  <a:pt x="112536" y="172927"/>
                  <a:pt x="113054" y="173700"/>
                  <a:pt x="114351" y="173700"/>
                </a:cubicBezTo>
                <a:cubicBezTo>
                  <a:pt x="115388" y="173700"/>
                  <a:pt x="116166" y="172927"/>
                  <a:pt x="116166" y="171897"/>
                </a:cubicBezTo>
                <a:lnTo>
                  <a:pt x="116166" y="156443"/>
                </a:lnTo>
                <a:cubicBezTo>
                  <a:pt x="116166" y="155413"/>
                  <a:pt x="115388" y="154641"/>
                  <a:pt x="114351" y="154641"/>
                </a:cubicBezTo>
                <a:close/>
                <a:moveTo>
                  <a:pt x="76410" y="154641"/>
                </a:moveTo>
                <a:cubicBezTo>
                  <a:pt x="75124" y="154641"/>
                  <a:pt x="74610" y="155413"/>
                  <a:pt x="74610" y="156443"/>
                </a:cubicBezTo>
                <a:lnTo>
                  <a:pt x="74610" y="171897"/>
                </a:lnTo>
                <a:cubicBezTo>
                  <a:pt x="74610" y="172927"/>
                  <a:pt x="75124" y="173700"/>
                  <a:pt x="76410" y="173700"/>
                </a:cubicBezTo>
                <a:cubicBezTo>
                  <a:pt x="77439" y="173700"/>
                  <a:pt x="77953" y="172927"/>
                  <a:pt x="77953" y="171897"/>
                </a:cubicBezTo>
                <a:lnTo>
                  <a:pt x="77953" y="156443"/>
                </a:lnTo>
                <a:cubicBezTo>
                  <a:pt x="77953" y="155413"/>
                  <a:pt x="77439" y="154641"/>
                  <a:pt x="76410" y="154641"/>
                </a:cubicBezTo>
                <a:close/>
                <a:moveTo>
                  <a:pt x="38211" y="154641"/>
                </a:moveTo>
                <a:cubicBezTo>
                  <a:pt x="36914" y="154641"/>
                  <a:pt x="36396" y="155413"/>
                  <a:pt x="36396" y="156443"/>
                </a:cubicBezTo>
                <a:lnTo>
                  <a:pt x="36396" y="171897"/>
                </a:lnTo>
                <a:cubicBezTo>
                  <a:pt x="36396" y="172927"/>
                  <a:pt x="37174" y="173700"/>
                  <a:pt x="38211" y="173700"/>
                </a:cubicBezTo>
                <a:cubicBezTo>
                  <a:pt x="39507" y="173700"/>
                  <a:pt x="40026" y="172927"/>
                  <a:pt x="40026" y="171897"/>
                </a:cubicBezTo>
                <a:lnTo>
                  <a:pt x="40026" y="156443"/>
                </a:lnTo>
                <a:cubicBezTo>
                  <a:pt x="40026" y="155413"/>
                  <a:pt x="39507" y="154641"/>
                  <a:pt x="38211" y="154641"/>
                </a:cubicBezTo>
                <a:close/>
                <a:moveTo>
                  <a:pt x="569992" y="151292"/>
                </a:moveTo>
                <a:cubicBezTo>
                  <a:pt x="571548" y="151292"/>
                  <a:pt x="572844" y="151807"/>
                  <a:pt x="574140" y="152838"/>
                </a:cubicBezTo>
                <a:cubicBezTo>
                  <a:pt x="575437" y="153868"/>
                  <a:pt x="575955" y="155413"/>
                  <a:pt x="575955" y="157216"/>
                </a:cubicBezTo>
                <a:lnTo>
                  <a:pt x="575955" y="171124"/>
                </a:lnTo>
                <a:cubicBezTo>
                  <a:pt x="575955" y="173185"/>
                  <a:pt x="575437" y="174473"/>
                  <a:pt x="574140" y="175503"/>
                </a:cubicBezTo>
                <a:cubicBezTo>
                  <a:pt x="573103" y="176533"/>
                  <a:pt x="571548" y="177048"/>
                  <a:pt x="569992" y="177048"/>
                </a:cubicBezTo>
                <a:cubicBezTo>
                  <a:pt x="568437" y="177048"/>
                  <a:pt x="567140" y="176533"/>
                  <a:pt x="565844" y="175503"/>
                </a:cubicBezTo>
                <a:cubicBezTo>
                  <a:pt x="564807" y="174473"/>
                  <a:pt x="564029" y="173185"/>
                  <a:pt x="564029" y="171124"/>
                </a:cubicBezTo>
                <a:lnTo>
                  <a:pt x="564029" y="157216"/>
                </a:lnTo>
                <a:cubicBezTo>
                  <a:pt x="564029" y="155413"/>
                  <a:pt x="564807" y="153868"/>
                  <a:pt x="565844" y="152838"/>
                </a:cubicBezTo>
                <a:cubicBezTo>
                  <a:pt x="567140" y="151807"/>
                  <a:pt x="568437" y="151292"/>
                  <a:pt x="569992" y="151292"/>
                </a:cubicBezTo>
                <a:close/>
                <a:moveTo>
                  <a:pt x="532028" y="151292"/>
                </a:moveTo>
                <a:cubicBezTo>
                  <a:pt x="533584" y="151292"/>
                  <a:pt x="534880" y="151807"/>
                  <a:pt x="536176" y="152838"/>
                </a:cubicBezTo>
                <a:cubicBezTo>
                  <a:pt x="537213" y="153868"/>
                  <a:pt x="537991" y="155413"/>
                  <a:pt x="537991" y="157216"/>
                </a:cubicBezTo>
                <a:lnTo>
                  <a:pt x="537991" y="171124"/>
                </a:lnTo>
                <a:cubicBezTo>
                  <a:pt x="537991" y="173185"/>
                  <a:pt x="537213" y="174473"/>
                  <a:pt x="536176" y="175503"/>
                </a:cubicBezTo>
                <a:cubicBezTo>
                  <a:pt x="534880" y="176533"/>
                  <a:pt x="533584" y="177048"/>
                  <a:pt x="532028" y="177048"/>
                </a:cubicBezTo>
                <a:cubicBezTo>
                  <a:pt x="530473" y="177048"/>
                  <a:pt x="528917" y="176533"/>
                  <a:pt x="527880" y="175503"/>
                </a:cubicBezTo>
                <a:cubicBezTo>
                  <a:pt x="526584" y="174473"/>
                  <a:pt x="526065" y="173185"/>
                  <a:pt x="526065" y="171124"/>
                </a:cubicBezTo>
                <a:lnTo>
                  <a:pt x="526065" y="157216"/>
                </a:lnTo>
                <a:cubicBezTo>
                  <a:pt x="526065" y="155413"/>
                  <a:pt x="526584" y="153868"/>
                  <a:pt x="527880" y="152838"/>
                </a:cubicBezTo>
                <a:cubicBezTo>
                  <a:pt x="528917" y="151807"/>
                  <a:pt x="530473" y="151292"/>
                  <a:pt x="532028" y="151292"/>
                </a:cubicBezTo>
                <a:close/>
                <a:moveTo>
                  <a:pt x="493817" y="151292"/>
                </a:moveTo>
                <a:cubicBezTo>
                  <a:pt x="495363" y="151292"/>
                  <a:pt x="496909" y="151807"/>
                  <a:pt x="497940" y="152838"/>
                </a:cubicBezTo>
                <a:cubicBezTo>
                  <a:pt x="499229" y="153868"/>
                  <a:pt x="499744" y="155413"/>
                  <a:pt x="499744" y="157216"/>
                </a:cubicBezTo>
                <a:lnTo>
                  <a:pt x="499744" y="171124"/>
                </a:lnTo>
                <a:cubicBezTo>
                  <a:pt x="499744" y="173185"/>
                  <a:pt x="499229" y="174473"/>
                  <a:pt x="497940" y="175503"/>
                </a:cubicBezTo>
                <a:cubicBezTo>
                  <a:pt x="496909" y="176533"/>
                  <a:pt x="495363" y="177048"/>
                  <a:pt x="493817" y="177048"/>
                </a:cubicBezTo>
                <a:cubicBezTo>
                  <a:pt x="492270" y="177048"/>
                  <a:pt x="490982" y="176533"/>
                  <a:pt x="489693" y="175503"/>
                </a:cubicBezTo>
                <a:cubicBezTo>
                  <a:pt x="488662" y="174473"/>
                  <a:pt x="487889" y="173185"/>
                  <a:pt x="487889" y="171124"/>
                </a:cubicBezTo>
                <a:lnTo>
                  <a:pt x="487889" y="157216"/>
                </a:lnTo>
                <a:cubicBezTo>
                  <a:pt x="487889" y="155413"/>
                  <a:pt x="488662" y="153868"/>
                  <a:pt x="489693" y="152838"/>
                </a:cubicBezTo>
                <a:cubicBezTo>
                  <a:pt x="490982" y="151807"/>
                  <a:pt x="492270" y="151292"/>
                  <a:pt x="493817" y="151292"/>
                </a:cubicBezTo>
                <a:close/>
                <a:moveTo>
                  <a:pt x="455888" y="151292"/>
                </a:moveTo>
                <a:cubicBezTo>
                  <a:pt x="457444" y="151292"/>
                  <a:pt x="458740" y="151807"/>
                  <a:pt x="460036" y="152838"/>
                </a:cubicBezTo>
                <a:cubicBezTo>
                  <a:pt x="461073" y="153868"/>
                  <a:pt x="461851" y="155413"/>
                  <a:pt x="461851" y="157216"/>
                </a:cubicBezTo>
                <a:lnTo>
                  <a:pt x="461851" y="171124"/>
                </a:lnTo>
                <a:cubicBezTo>
                  <a:pt x="461851" y="173185"/>
                  <a:pt x="461073" y="174473"/>
                  <a:pt x="460036" y="175503"/>
                </a:cubicBezTo>
                <a:cubicBezTo>
                  <a:pt x="458740" y="176533"/>
                  <a:pt x="457444" y="177048"/>
                  <a:pt x="455888" y="177048"/>
                </a:cubicBezTo>
                <a:cubicBezTo>
                  <a:pt x="454333" y="177048"/>
                  <a:pt x="452777" y="176533"/>
                  <a:pt x="451740" y="175503"/>
                </a:cubicBezTo>
                <a:cubicBezTo>
                  <a:pt x="450444" y="174473"/>
                  <a:pt x="449925" y="173185"/>
                  <a:pt x="449925" y="171124"/>
                </a:cubicBezTo>
                <a:lnTo>
                  <a:pt x="449925" y="157216"/>
                </a:lnTo>
                <a:cubicBezTo>
                  <a:pt x="449925" y="155413"/>
                  <a:pt x="450444" y="153868"/>
                  <a:pt x="451740" y="152838"/>
                </a:cubicBezTo>
                <a:cubicBezTo>
                  <a:pt x="452777" y="151807"/>
                  <a:pt x="454333" y="151292"/>
                  <a:pt x="455888" y="151292"/>
                </a:cubicBezTo>
                <a:close/>
                <a:moveTo>
                  <a:pt x="152323" y="151292"/>
                </a:moveTo>
                <a:cubicBezTo>
                  <a:pt x="152842" y="151292"/>
                  <a:pt x="153102" y="151550"/>
                  <a:pt x="153621" y="151550"/>
                </a:cubicBezTo>
                <a:cubicBezTo>
                  <a:pt x="153361" y="152840"/>
                  <a:pt x="153102" y="154131"/>
                  <a:pt x="153102" y="155421"/>
                </a:cubicBezTo>
                <a:cubicBezTo>
                  <a:pt x="152842" y="155163"/>
                  <a:pt x="152842" y="154647"/>
                  <a:pt x="152323" y="154647"/>
                </a:cubicBezTo>
                <a:cubicBezTo>
                  <a:pt x="151285" y="154647"/>
                  <a:pt x="150506" y="155421"/>
                  <a:pt x="150506" y="156453"/>
                </a:cubicBezTo>
                <a:lnTo>
                  <a:pt x="150506" y="171935"/>
                </a:lnTo>
                <a:cubicBezTo>
                  <a:pt x="150506" y="172709"/>
                  <a:pt x="151285" y="172709"/>
                  <a:pt x="151804" y="172967"/>
                </a:cubicBezTo>
                <a:lnTo>
                  <a:pt x="151804" y="176837"/>
                </a:lnTo>
                <a:cubicBezTo>
                  <a:pt x="150506" y="176837"/>
                  <a:pt x="149208" y="176579"/>
                  <a:pt x="148170" y="175547"/>
                </a:cubicBezTo>
                <a:cubicBezTo>
                  <a:pt x="147131" y="174515"/>
                  <a:pt x="146353" y="172967"/>
                  <a:pt x="146353" y="171161"/>
                </a:cubicBezTo>
                <a:lnTo>
                  <a:pt x="146353" y="157227"/>
                </a:lnTo>
                <a:cubicBezTo>
                  <a:pt x="146353" y="155421"/>
                  <a:pt x="147131" y="153873"/>
                  <a:pt x="148170" y="152840"/>
                </a:cubicBezTo>
                <a:cubicBezTo>
                  <a:pt x="149468" y="151808"/>
                  <a:pt x="150765" y="151292"/>
                  <a:pt x="152323" y="151292"/>
                </a:cubicBezTo>
                <a:close/>
                <a:moveTo>
                  <a:pt x="114351" y="151292"/>
                </a:moveTo>
                <a:cubicBezTo>
                  <a:pt x="115906" y="151292"/>
                  <a:pt x="117203" y="151807"/>
                  <a:pt x="118499" y="152838"/>
                </a:cubicBezTo>
                <a:cubicBezTo>
                  <a:pt x="119795" y="153868"/>
                  <a:pt x="120314" y="155413"/>
                  <a:pt x="120314" y="157216"/>
                </a:cubicBezTo>
                <a:lnTo>
                  <a:pt x="120314" y="171124"/>
                </a:lnTo>
                <a:cubicBezTo>
                  <a:pt x="120314" y="173185"/>
                  <a:pt x="119536" y="174473"/>
                  <a:pt x="118499" y="175503"/>
                </a:cubicBezTo>
                <a:cubicBezTo>
                  <a:pt x="117203" y="176533"/>
                  <a:pt x="115906" y="177048"/>
                  <a:pt x="114351" y="177048"/>
                </a:cubicBezTo>
                <a:cubicBezTo>
                  <a:pt x="112795" y="177048"/>
                  <a:pt x="111240" y="176533"/>
                  <a:pt x="110203" y="175503"/>
                </a:cubicBezTo>
                <a:cubicBezTo>
                  <a:pt x="108906" y="174473"/>
                  <a:pt x="108388" y="173185"/>
                  <a:pt x="108388" y="171124"/>
                </a:cubicBezTo>
                <a:lnTo>
                  <a:pt x="108388" y="157216"/>
                </a:lnTo>
                <a:cubicBezTo>
                  <a:pt x="108388" y="155413"/>
                  <a:pt x="108906" y="153868"/>
                  <a:pt x="110203" y="152838"/>
                </a:cubicBezTo>
                <a:cubicBezTo>
                  <a:pt x="111240" y="151807"/>
                  <a:pt x="112795" y="151292"/>
                  <a:pt x="114351" y="151292"/>
                </a:cubicBezTo>
                <a:close/>
                <a:moveTo>
                  <a:pt x="76410" y="151292"/>
                </a:moveTo>
                <a:cubicBezTo>
                  <a:pt x="77953" y="151292"/>
                  <a:pt x="79239" y="151807"/>
                  <a:pt x="80268" y="152838"/>
                </a:cubicBezTo>
                <a:cubicBezTo>
                  <a:pt x="81553" y="153868"/>
                  <a:pt x="82068" y="155413"/>
                  <a:pt x="82068" y="157216"/>
                </a:cubicBezTo>
                <a:lnTo>
                  <a:pt x="82068" y="171124"/>
                </a:lnTo>
                <a:cubicBezTo>
                  <a:pt x="82068" y="173185"/>
                  <a:pt x="81553" y="174473"/>
                  <a:pt x="80268" y="175503"/>
                </a:cubicBezTo>
                <a:cubicBezTo>
                  <a:pt x="79239" y="176533"/>
                  <a:pt x="77953" y="177048"/>
                  <a:pt x="76410" y="177048"/>
                </a:cubicBezTo>
                <a:cubicBezTo>
                  <a:pt x="74610" y="177048"/>
                  <a:pt x="73324" y="176533"/>
                  <a:pt x="72038" y="175503"/>
                </a:cubicBezTo>
                <a:cubicBezTo>
                  <a:pt x="71009" y="174473"/>
                  <a:pt x="70495" y="173185"/>
                  <a:pt x="70495" y="171124"/>
                </a:cubicBezTo>
                <a:lnTo>
                  <a:pt x="70495" y="157216"/>
                </a:lnTo>
                <a:cubicBezTo>
                  <a:pt x="70495" y="155413"/>
                  <a:pt x="71009" y="153868"/>
                  <a:pt x="72038" y="152838"/>
                </a:cubicBezTo>
                <a:cubicBezTo>
                  <a:pt x="73324" y="151807"/>
                  <a:pt x="74610" y="151292"/>
                  <a:pt x="76410" y="151292"/>
                </a:cubicBezTo>
                <a:close/>
                <a:moveTo>
                  <a:pt x="38211" y="151292"/>
                </a:moveTo>
                <a:cubicBezTo>
                  <a:pt x="39766" y="151292"/>
                  <a:pt x="41063" y="151807"/>
                  <a:pt x="42359" y="152838"/>
                </a:cubicBezTo>
                <a:cubicBezTo>
                  <a:pt x="43655" y="153868"/>
                  <a:pt x="44174" y="155413"/>
                  <a:pt x="44174" y="157216"/>
                </a:cubicBezTo>
                <a:lnTo>
                  <a:pt x="44174" y="171124"/>
                </a:lnTo>
                <a:cubicBezTo>
                  <a:pt x="44174" y="173185"/>
                  <a:pt x="43655" y="174473"/>
                  <a:pt x="42359" y="175503"/>
                </a:cubicBezTo>
                <a:cubicBezTo>
                  <a:pt x="41063" y="176533"/>
                  <a:pt x="39766" y="177048"/>
                  <a:pt x="38211" y="177048"/>
                </a:cubicBezTo>
                <a:cubicBezTo>
                  <a:pt x="36655" y="177048"/>
                  <a:pt x="35359" y="176533"/>
                  <a:pt x="34063" y="175503"/>
                </a:cubicBezTo>
                <a:cubicBezTo>
                  <a:pt x="33026" y="174473"/>
                  <a:pt x="32248" y="173185"/>
                  <a:pt x="32248" y="171124"/>
                </a:cubicBezTo>
                <a:lnTo>
                  <a:pt x="32248" y="157216"/>
                </a:lnTo>
                <a:cubicBezTo>
                  <a:pt x="32248" y="155413"/>
                  <a:pt x="33026" y="153868"/>
                  <a:pt x="34063" y="152838"/>
                </a:cubicBezTo>
                <a:cubicBezTo>
                  <a:pt x="35359" y="151807"/>
                  <a:pt x="36655" y="151292"/>
                  <a:pt x="38211" y="151292"/>
                </a:cubicBezTo>
                <a:close/>
                <a:moveTo>
                  <a:pt x="569992" y="109313"/>
                </a:moveTo>
                <a:cubicBezTo>
                  <a:pt x="568955" y="109313"/>
                  <a:pt x="568177" y="109828"/>
                  <a:pt x="568177" y="110858"/>
                </a:cubicBezTo>
                <a:lnTo>
                  <a:pt x="568177" y="126312"/>
                </a:lnTo>
                <a:cubicBezTo>
                  <a:pt x="568177" y="127600"/>
                  <a:pt x="568955" y="128115"/>
                  <a:pt x="569992" y="128115"/>
                </a:cubicBezTo>
                <a:cubicBezTo>
                  <a:pt x="571289" y="128115"/>
                  <a:pt x="571807" y="127600"/>
                  <a:pt x="571807" y="126312"/>
                </a:cubicBezTo>
                <a:lnTo>
                  <a:pt x="571807" y="110858"/>
                </a:lnTo>
                <a:cubicBezTo>
                  <a:pt x="571807" y="109828"/>
                  <a:pt x="571289" y="109313"/>
                  <a:pt x="569992" y="109313"/>
                </a:cubicBezTo>
                <a:close/>
                <a:moveTo>
                  <a:pt x="493817" y="109313"/>
                </a:moveTo>
                <a:cubicBezTo>
                  <a:pt x="492786" y="109313"/>
                  <a:pt x="492013" y="109828"/>
                  <a:pt x="492013" y="110858"/>
                </a:cubicBezTo>
                <a:lnTo>
                  <a:pt x="492013" y="126312"/>
                </a:lnTo>
                <a:cubicBezTo>
                  <a:pt x="492013" y="127600"/>
                  <a:pt x="492786" y="128115"/>
                  <a:pt x="493817" y="128115"/>
                </a:cubicBezTo>
                <a:cubicBezTo>
                  <a:pt x="495105" y="128115"/>
                  <a:pt x="495621" y="127600"/>
                  <a:pt x="495621" y="126312"/>
                </a:cubicBezTo>
                <a:lnTo>
                  <a:pt x="495621" y="110858"/>
                </a:lnTo>
                <a:cubicBezTo>
                  <a:pt x="495621" y="109828"/>
                  <a:pt x="495105" y="109313"/>
                  <a:pt x="493817" y="109313"/>
                </a:cubicBezTo>
                <a:close/>
                <a:moveTo>
                  <a:pt x="455888" y="109313"/>
                </a:moveTo>
                <a:cubicBezTo>
                  <a:pt x="454592" y="109313"/>
                  <a:pt x="454073" y="109828"/>
                  <a:pt x="454073" y="110858"/>
                </a:cubicBezTo>
                <a:lnTo>
                  <a:pt x="454073" y="126312"/>
                </a:lnTo>
                <a:cubicBezTo>
                  <a:pt x="454073" y="127600"/>
                  <a:pt x="454592" y="128115"/>
                  <a:pt x="455888" y="128115"/>
                </a:cubicBezTo>
                <a:cubicBezTo>
                  <a:pt x="456925" y="128115"/>
                  <a:pt x="457703" y="127600"/>
                  <a:pt x="457703" y="126312"/>
                </a:cubicBezTo>
                <a:lnTo>
                  <a:pt x="457703" y="110858"/>
                </a:lnTo>
                <a:cubicBezTo>
                  <a:pt x="457703" y="109828"/>
                  <a:pt x="456925" y="109313"/>
                  <a:pt x="455888" y="109313"/>
                </a:cubicBezTo>
                <a:close/>
                <a:moveTo>
                  <a:pt x="152280" y="109313"/>
                </a:moveTo>
                <a:cubicBezTo>
                  <a:pt x="151249" y="109313"/>
                  <a:pt x="150476" y="109828"/>
                  <a:pt x="150476" y="110858"/>
                </a:cubicBezTo>
                <a:lnTo>
                  <a:pt x="150476" y="126312"/>
                </a:lnTo>
                <a:cubicBezTo>
                  <a:pt x="150476" y="127600"/>
                  <a:pt x="151249" y="128115"/>
                  <a:pt x="152280" y="128115"/>
                </a:cubicBezTo>
                <a:cubicBezTo>
                  <a:pt x="153569" y="128115"/>
                  <a:pt x="154084" y="127600"/>
                  <a:pt x="154084" y="126312"/>
                </a:cubicBezTo>
                <a:lnTo>
                  <a:pt x="154084" y="110858"/>
                </a:lnTo>
                <a:cubicBezTo>
                  <a:pt x="154084" y="109828"/>
                  <a:pt x="153569" y="109313"/>
                  <a:pt x="152280" y="109313"/>
                </a:cubicBezTo>
                <a:close/>
                <a:moveTo>
                  <a:pt x="114351" y="109313"/>
                </a:moveTo>
                <a:cubicBezTo>
                  <a:pt x="113054" y="109313"/>
                  <a:pt x="112536" y="109828"/>
                  <a:pt x="112536" y="110858"/>
                </a:cubicBezTo>
                <a:lnTo>
                  <a:pt x="112536" y="126312"/>
                </a:lnTo>
                <a:cubicBezTo>
                  <a:pt x="112536" y="127600"/>
                  <a:pt x="113054" y="128115"/>
                  <a:pt x="114351" y="128115"/>
                </a:cubicBezTo>
                <a:cubicBezTo>
                  <a:pt x="115388" y="128115"/>
                  <a:pt x="116166" y="127600"/>
                  <a:pt x="116166" y="126312"/>
                </a:cubicBezTo>
                <a:lnTo>
                  <a:pt x="116166" y="110858"/>
                </a:lnTo>
                <a:cubicBezTo>
                  <a:pt x="116166" y="109828"/>
                  <a:pt x="115388" y="109313"/>
                  <a:pt x="114351" y="109313"/>
                </a:cubicBezTo>
                <a:close/>
                <a:moveTo>
                  <a:pt x="38211" y="109313"/>
                </a:moveTo>
                <a:cubicBezTo>
                  <a:pt x="36914" y="109313"/>
                  <a:pt x="36396" y="109828"/>
                  <a:pt x="36396" y="110858"/>
                </a:cubicBezTo>
                <a:lnTo>
                  <a:pt x="36396" y="126312"/>
                </a:lnTo>
                <a:cubicBezTo>
                  <a:pt x="36396" y="127600"/>
                  <a:pt x="37174" y="128115"/>
                  <a:pt x="38211" y="128115"/>
                </a:cubicBezTo>
                <a:cubicBezTo>
                  <a:pt x="39507" y="128115"/>
                  <a:pt x="40026" y="127600"/>
                  <a:pt x="40026" y="126312"/>
                </a:cubicBezTo>
                <a:lnTo>
                  <a:pt x="40026" y="110858"/>
                </a:lnTo>
                <a:cubicBezTo>
                  <a:pt x="40026" y="109828"/>
                  <a:pt x="39507" y="109313"/>
                  <a:pt x="38211" y="109313"/>
                </a:cubicBezTo>
                <a:close/>
                <a:moveTo>
                  <a:pt x="417689" y="109310"/>
                </a:moveTo>
                <a:cubicBezTo>
                  <a:pt x="416660" y="109310"/>
                  <a:pt x="415889" y="109824"/>
                  <a:pt x="415889" y="110854"/>
                </a:cubicBezTo>
                <a:lnTo>
                  <a:pt x="415889" y="126292"/>
                </a:lnTo>
                <a:cubicBezTo>
                  <a:pt x="415889" y="127579"/>
                  <a:pt x="416660" y="128093"/>
                  <a:pt x="417689" y="128093"/>
                </a:cubicBezTo>
                <a:cubicBezTo>
                  <a:pt x="418975" y="128093"/>
                  <a:pt x="419489" y="127579"/>
                  <a:pt x="419489" y="126292"/>
                </a:cubicBezTo>
                <a:lnTo>
                  <a:pt x="419489" y="110854"/>
                </a:lnTo>
                <a:cubicBezTo>
                  <a:pt x="419489" y="109824"/>
                  <a:pt x="418975" y="109310"/>
                  <a:pt x="417689" y="109310"/>
                </a:cubicBezTo>
                <a:close/>
                <a:moveTo>
                  <a:pt x="569992" y="105707"/>
                </a:moveTo>
                <a:cubicBezTo>
                  <a:pt x="571548" y="105707"/>
                  <a:pt x="572844" y="106222"/>
                  <a:pt x="574140" y="107253"/>
                </a:cubicBezTo>
                <a:cubicBezTo>
                  <a:pt x="575437" y="108283"/>
                  <a:pt x="575955" y="109828"/>
                  <a:pt x="575955" y="111631"/>
                </a:cubicBezTo>
                <a:lnTo>
                  <a:pt x="575955" y="125797"/>
                </a:lnTo>
                <a:cubicBezTo>
                  <a:pt x="575955" y="127600"/>
                  <a:pt x="575437" y="128888"/>
                  <a:pt x="574140" y="129918"/>
                </a:cubicBezTo>
                <a:cubicBezTo>
                  <a:pt x="573103" y="130948"/>
                  <a:pt x="571548" y="131463"/>
                  <a:pt x="569992" y="131463"/>
                </a:cubicBezTo>
                <a:cubicBezTo>
                  <a:pt x="568437" y="131463"/>
                  <a:pt x="567140" y="130948"/>
                  <a:pt x="565844" y="129918"/>
                </a:cubicBezTo>
                <a:cubicBezTo>
                  <a:pt x="564807" y="128888"/>
                  <a:pt x="564029" y="127600"/>
                  <a:pt x="564029" y="125797"/>
                </a:cubicBezTo>
                <a:lnTo>
                  <a:pt x="564029" y="111631"/>
                </a:lnTo>
                <a:cubicBezTo>
                  <a:pt x="564029" y="109828"/>
                  <a:pt x="564807" y="108283"/>
                  <a:pt x="565844" y="107253"/>
                </a:cubicBezTo>
                <a:cubicBezTo>
                  <a:pt x="567140" y="106222"/>
                  <a:pt x="568437" y="105707"/>
                  <a:pt x="569992" y="105707"/>
                </a:cubicBezTo>
                <a:close/>
                <a:moveTo>
                  <a:pt x="529946" y="105707"/>
                </a:moveTo>
                <a:lnTo>
                  <a:pt x="534109" y="105707"/>
                </a:lnTo>
                <a:lnTo>
                  <a:pt x="534109" y="131463"/>
                </a:lnTo>
                <a:lnTo>
                  <a:pt x="529946" y="131463"/>
                </a:lnTo>
                <a:close/>
                <a:moveTo>
                  <a:pt x="493817" y="105707"/>
                </a:moveTo>
                <a:cubicBezTo>
                  <a:pt x="495363" y="105707"/>
                  <a:pt x="496909" y="106222"/>
                  <a:pt x="497940" y="107253"/>
                </a:cubicBezTo>
                <a:cubicBezTo>
                  <a:pt x="499229" y="108283"/>
                  <a:pt x="499744" y="109828"/>
                  <a:pt x="499744" y="111631"/>
                </a:cubicBezTo>
                <a:lnTo>
                  <a:pt x="499744" y="125797"/>
                </a:lnTo>
                <a:cubicBezTo>
                  <a:pt x="499744" y="127600"/>
                  <a:pt x="499229" y="128888"/>
                  <a:pt x="497940" y="129918"/>
                </a:cubicBezTo>
                <a:cubicBezTo>
                  <a:pt x="496909" y="130948"/>
                  <a:pt x="495363" y="131463"/>
                  <a:pt x="493817" y="131463"/>
                </a:cubicBezTo>
                <a:cubicBezTo>
                  <a:pt x="492270" y="131463"/>
                  <a:pt x="490982" y="130948"/>
                  <a:pt x="489693" y="129918"/>
                </a:cubicBezTo>
                <a:cubicBezTo>
                  <a:pt x="488662" y="128888"/>
                  <a:pt x="487889" y="127600"/>
                  <a:pt x="487889" y="125797"/>
                </a:cubicBezTo>
                <a:lnTo>
                  <a:pt x="487889" y="111631"/>
                </a:lnTo>
                <a:cubicBezTo>
                  <a:pt x="487889" y="109828"/>
                  <a:pt x="488662" y="108283"/>
                  <a:pt x="489693" y="107253"/>
                </a:cubicBezTo>
                <a:cubicBezTo>
                  <a:pt x="490982" y="106222"/>
                  <a:pt x="492270" y="105707"/>
                  <a:pt x="493817" y="105707"/>
                </a:cubicBezTo>
                <a:close/>
                <a:moveTo>
                  <a:pt x="455888" y="105707"/>
                </a:moveTo>
                <a:cubicBezTo>
                  <a:pt x="457444" y="105707"/>
                  <a:pt x="458740" y="106222"/>
                  <a:pt x="460036" y="107253"/>
                </a:cubicBezTo>
                <a:cubicBezTo>
                  <a:pt x="461073" y="108283"/>
                  <a:pt x="461851" y="109828"/>
                  <a:pt x="461851" y="111631"/>
                </a:cubicBezTo>
                <a:lnTo>
                  <a:pt x="461851" y="125797"/>
                </a:lnTo>
                <a:cubicBezTo>
                  <a:pt x="461851" y="127600"/>
                  <a:pt x="461073" y="128888"/>
                  <a:pt x="460036" y="129918"/>
                </a:cubicBezTo>
                <a:cubicBezTo>
                  <a:pt x="458740" y="130948"/>
                  <a:pt x="457444" y="131463"/>
                  <a:pt x="455888" y="131463"/>
                </a:cubicBezTo>
                <a:cubicBezTo>
                  <a:pt x="454333" y="131463"/>
                  <a:pt x="452777" y="130948"/>
                  <a:pt x="451740" y="129918"/>
                </a:cubicBezTo>
                <a:cubicBezTo>
                  <a:pt x="450444" y="128888"/>
                  <a:pt x="449925" y="127600"/>
                  <a:pt x="449925" y="125797"/>
                </a:cubicBezTo>
                <a:lnTo>
                  <a:pt x="449925" y="111631"/>
                </a:lnTo>
                <a:cubicBezTo>
                  <a:pt x="449925" y="109828"/>
                  <a:pt x="450444" y="108283"/>
                  <a:pt x="451740" y="107253"/>
                </a:cubicBezTo>
                <a:cubicBezTo>
                  <a:pt x="452777" y="106222"/>
                  <a:pt x="454333" y="105707"/>
                  <a:pt x="455888" y="105707"/>
                </a:cubicBezTo>
                <a:close/>
                <a:moveTo>
                  <a:pt x="417689" y="105707"/>
                </a:moveTo>
                <a:cubicBezTo>
                  <a:pt x="419232" y="105707"/>
                  <a:pt x="420775" y="106222"/>
                  <a:pt x="421804" y="107251"/>
                </a:cubicBezTo>
                <a:cubicBezTo>
                  <a:pt x="423090" y="108280"/>
                  <a:pt x="423604" y="109824"/>
                  <a:pt x="423604" y="111625"/>
                </a:cubicBezTo>
                <a:lnTo>
                  <a:pt x="423604" y="125778"/>
                </a:lnTo>
                <a:cubicBezTo>
                  <a:pt x="423604" y="127579"/>
                  <a:pt x="423090" y="128865"/>
                  <a:pt x="421804" y="129895"/>
                </a:cubicBezTo>
                <a:cubicBezTo>
                  <a:pt x="421032" y="130667"/>
                  <a:pt x="420004" y="130924"/>
                  <a:pt x="418718" y="131181"/>
                </a:cubicBezTo>
                <a:cubicBezTo>
                  <a:pt x="416660" y="127322"/>
                  <a:pt x="414346" y="123719"/>
                  <a:pt x="412031" y="120117"/>
                </a:cubicBezTo>
                <a:lnTo>
                  <a:pt x="412031" y="111625"/>
                </a:lnTo>
                <a:cubicBezTo>
                  <a:pt x="412031" y="109824"/>
                  <a:pt x="412546" y="108280"/>
                  <a:pt x="413574" y="107251"/>
                </a:cubicBezTo>
                <a:cubicBezTo>
                  <a:pt x="414860" y="106222"/>
                  <a:pt x="416146" y="105707"/>
                  <a:pt x="417689" y="105707"/>
                </a:cubicBezTo>
                <a:close/>
                <a:moveTo>
                  <a:pt x="152280" y="105707"/>
                </a:moveTo>
                <a:cubicBezTo>
                  <a:pt x="153827" y="105707"/>
                  <a:pt x="155373" y="106222"/>
                  <a:pt x="156404" y="107253"/>
                </a:cubicBezTo>
                <a:cubicBezTo>
                  <a:pt x="157692" y="108283"/>
                  <a:pt x="158208" y="109828"/>
                  <a:pt x="158208" y="111631"/>
                </a:cubicBezTo>
                <a:lnTo>
                  <a:pt x="158208" y="125797"/>
                </a:lnTo>
                <a:cubicBezTo>
                  <a:pt x="158208" y="127600"/>
                  <a:pt x="157692" y="128888"/>
                  <a:pt x="156404" y="129918"/>
                </a:cubicBezTo>
                <a:cubicBezTo>
                  <a:pt x="155373" y="130948"/>
                  <a:pt x="153827" y="131463"/>
                  <a:pt x="152280" y="131463"/>
                </a:cubicBezTo>
                <a:cubicBezTo>
                  <a:pt x="150734" y="131463"/>
                  <a:pt x="149445" y="130948"/>
                  <a:pt x="148157" y="129918"/>
                </a:cubicBezTo>
                <a:cubicBezTo>
                  <a:pt x="147126" y="128888"/>
                  <a:pt x="146353" y="127600"/>
                  <a:pt x="146353" y="125797"/>
                </a:cubicBezTo>
                <a:lnTo>
                  <a:pt x="146353" y="111631"/>
                </a:lnTo>
                <a:cubicBezTo>
                  <a:pt x="146353" y="109828"/>
                  <a:pt x="147126" y="108283"/>
                  <a:pt x="148157" y="107253"/>
                </a:cubicBezTo>
                <a:cubicBezTo>
                  <a:pt x="149445" y="106222"/>
                  <a:pt x="150734" y="105707"/>
                  <a:pt x="152280" y="105707"/>
                </a:cubicBezTo>
                <a:close/>
                <a:moveTo>
                  <a:pt x="114351" y="105707"/>
                </a:moveTo>
                <a:cubicBezTo>
                  <a:pt x="115906" y="105707"/>
                  <a:pt x="117203" y="106222"/>
                  <a:pt x="118499" y="107253"/>
                </a:cubicBezTo>
                <a:cubicBezTo>
                  <a:pt x="119795" y="108283"/>
                  <a:pt x="120314" y="109828"/>
                  <a:pt x="120314" y="111631"/>
                </a:cubicBezTo>
                <a:lnTo>
                  <a:pt x="120314" y="125797"/>
                </a:lnTo>
                <a:cubicBezTo>
                  <a:pt x="120314" y="127600"/>
                  <a:pt x="119536" y="128888"/>
                  <a:pt x="118499" y="129918"/>
                </a:cubicBezTo>
                <a:cubicBezTo>
                  <a:pt x="117203" y="130948"/>
                  <a:pt x="115906" y="131463"/>
                  <a:pt x="114351" y="131463"/>
                </a:cubicBezTo>
                <a:cubicBezTo>
                  <a:pt x="112795" y="131463"/>
                  <a:pt x="111240" y="130948"/>
                  <a:pt x="110203" y="129918"/>
                </a:cubicBezTo>
                <a:cubicBezTo>
                  <a:pt x="108906" y="128888"/>
                  <a:pt x="108388" y="127600"/>
                  <a:pt x="108388" y="125797"/>
                </a:cubicBezTo>
                <a:lnTo>
                  <a:pt x="108388" y="111631"/>
                </a:lnTo>
                <a:cubicBezTo>
                  <a:pt x="108388" y="109828"/>
                  <a:pt x="108906" y="108283"/>
                  <a:pt x="110203" y="107253"/>
                </a:cubicBezTo>
                <a:cubicBezTo>
                  <a:pt x="111240" y="106222"/>
                  <a:pt x="112795" y="105707"/>
                  <a:pt x="114351" y="105707"/>
                </a:cubicBezTo>
                <a:close/>
                <a:moveTo>
                  <a:pt x="74094" y="105707"/>
                </a:moveTo>
                <a:lnTo>
                  <a:pt x="78187" y="105707"/>
                </a:lnTo>
                <a:lnTo>
                  <a:pt x="78187" y="131463"/>
                </a:lnTo>
                <a:lnTo>
                  <a:pt x="74094" y="131463"/>
                </a:lnTo>
                <a:close/>
                <a:moveTo>
                  <a:pt x="38211" y="105707"/>
                </a:moveTo>
                <a:cubicBezTo>
                  <a:pt x="39766" y="105707"/>
                  <a:pt x="41063" y="106222"/>
                  <a:pt x="42359" y="107253"/>
                </a:cubicBezTo>
                <a:cubicBezTo>
                  <a:pt x="43655" y="108283"/>
                  <a:pt x="44174" y="109828"/>
                  <a:pt x="44174" y="111631"/>
                </a:cubicBezTo>
                <a:lnTo>
                  <a:pt x="44174" y="125797"/>
                </a:lnTo>
                <a:cubicBezTo>
                  <a:pt x="44174" y="127600"/>
                  <a:pt x="43655" y="128888"/>
                  <a:pt x="42359" y="129918"/>
                </a:cubicBezTo>
                <a:cubicBezTo>
                  <a:pt x="41063" y="130948"/>
                  <a:pt x="39766" y="131463"/>
                  <a:pt x="38211" y="131463"/>
                </a:cubicBezTo>
                <a:cubicBezTo>
                  <a:pt x="36655" y="131463"/>
                  <a:pt x="35359" y="130948"/>
                  <a:pt x="34063" y="129918"/>
                </a:cubicBezTo>
                <a:cubicBezTo>
                  <a:pt x="33026" y="128888"/>
                  <a:pt x="32248" y="127600"/>
                  <a:pt x="32248" y="125797"/>
                </a:cubicBezTo>
                <a:lnTo>
                  <a:pt x="32248" y="111631"/>
                </a:lnTo>
                <a:cubicBezTo>
                  <a:pt x="32248" y="109828"/>
                  <a:pt x="33026" y="108283"/>
                  <a:pt x="34063" y="107253"/>
                </a:cubicBezTo>
                <a:cubicBezTo>
                  <a:pt x="35359" y="106222"/>
                  <a:pt x="36655" y="105707"/>
                  <a:pt x="38211" y="105707"/>
                </a:cubicBezTo>
                <a:close/>
                <a:moveTo>
                  <a:pt x="304101" y="76775"/>
                </a:moveTo>
                <a:cubicBezTo>
                  <a:pt x="369154" y="76775"/>
                  <a:pt x="421557" y="129363"/>
                  <a:pt x="421557" y="194067"/>
                </a:cubicBezTo>
                <a:cubicBezTo>
                  <a:pt x="421557" y="259029"/>
                  <a:pt x="369154" y="311617"/>
                  <a:pt x="304101" y="311617"/>
                </a:cubicBezTo>
                <a:cubicBezTo>
                  <a:pt x="239307" y="311617"/>
                  <a:pt x="186645" y="259029"/>
                  <a:pt x="186645" y="194067"/>
                </a:cubicBezTo>
                <a:lnTo>
                  <a:pt x="304101" y="194067"/>
                </a:lnTo>
                <a:close/>
                <a:moveTo>
                  <a:pt x="532028" y="62130"/>
                </a:moveTo>
                <a:cubicBezTo>
                  <a:pt x="530732" y="62130"/>
                  <a:pt x="530213" y="62902"/>
                  <a:pt x="530213" y="63932"/>
                </a:cubicBezTo>
                <a:lnTo>
                  <a:pt x="530213" y="79386"/>
                </a:lnTo>
                <a:cubicBezTo>
                  <a:pt x="530213" y="80416"/>
                  <a:pt x="530732" y="80931"/>
                  <a:pt x="532028" y="80931"/>
                </a:cubicBezTo>
                <a:cubicBezTo>
                  <a:pt x="533065" y="80931"/>
                  <a:pt x="533843" y="80416"/>
                  <a:pt x="533843" y="79386"/>
                </a:cubicBezTo>
                <a:lnTo>
                  <a:pt x="533843" y="63932"/>
                </a:lnTo>
                <a:cubicBezTo>
                  <a:pt x="533843" y="62902"/>
                  <a:pt x="533065" y="62130"/>
                  <a:pt x="532028" y="62130"/>
                </a:cubicBezTo>
                <a:close/>
                <a:moveTo>
                  <a:pt x="379713" y="62130"/>
                </a:moveTo>
                <a:cubicBezTo>
                  <a:pt x="378424" y="62130"/>
                  <a:pt x="377909" y="62902"/>
                  <a:pt x="377909" y="63932"/>
                </a:cubicBezTo>
                <a:lnTo>
                  <a:pt x="377909" y="79386"/>
                </a:lnTo>
                <a:cubicBezTo>
                  <a:pt x="377909" y="80416"/>
                  <a:pt x="378424" y="80931"/>
                  <a:pt x="379713" y="80931"/>
                </a:cubicBezTo>
                <a:cubicBezTo>
                  <a:pt x="381001" y="80931"/>
                  <a:pt x="381517" y="80416"/>
                  <a:pt x="381517" y="79386"/>
                </a:cubicBezTo>
                <a:lnTo>
                  <a:pt x="381517" y="63932"/>
                </a:lnTo>
                <a:cubicBezTo>
                  <a:pt x="381517" y="62902"/>
                  <a:pt x="381001" y="62130"/>
                  <a:pt x="379713" y="62130"/>
                </a:cubicBezTo>
                <a:close/>
                <a:moveTo>
                  <a:pt x="76410" y="62130"/>
                </a:moveTo>
                <a:cubicBezTo>
                  <a:pt x="75124" y="62130"/>
                  <a:pt x="74610" y="62902"/>
                  <a:pt x="74610" y="63932"/>
                </a:cubicBezTo>
                <a:lnTo>
                  <a:pt x="74610" y="79386"/>
                </a:lnTo>
                <a:cubicBezTo>
                  <a:pt x="74610" y="80416"/>
                  <a:pt x="75124" y="80931"/>
                  <a:pt x="76410" y="80931"/>
                </a:cubicBezTo>
                <a:cubicBezTo>
                  <a:pt x="77439" y="80931"/>
                  <a:pt x="77953" y="80416"/>
                  <a:pt x="77953" y="79386"/>
                </a:cubicBezTo>
                <a:lnTo>
                  <a:pt x="77953" y="63932"/>
                </a:lnTo>
                <a:cubicBezTo>
                  <a:pt x="77953" y="62902"/>
                  <a:pt x="77439" y="62130"/>
                  <a:pt x="76410" y="62130"/>
                </a:cubicBezTo>
                <a:close/>
                <a:moveTo>
                  <a:pt x="567910" y="58781"/>
                </a:moveTo>
                <a:lnTo>
                  <a:pt x="572073" y="58781"/>
                </a:lnTo>
                <a:lnTo>
                  <a:pt x="572073" y="84537"/>
                </a:lnTo>
                <a:lnTo>
                  <a:pt x="567910" y="84537"/>
                </a:lnTo>
                <a:close/>
                <a:moveTo>
                  <a:pt x="532028" y="58781"/>
                </a:moveTo>
                <a:cubicBezTo>
                  <a:pt x="533584" y="58781"/>
                  <a:pt x="534880" y="59296"/>
                  <a:pt x="536176" y="60327"/>
                </a:cubicBezTo>
                <a:cubicBezTo>
                  <a:pt x="537213" y="61357"/>
                  <a:pt x="537991" y="62902"/>
                  <a:pt x="537991" y="64705"/>
                </a:cubicBezTo>
                <a:lnTo>
                  <a:pt x="537991" y="78613"/>
                </a:lnTo>
                <a:cubicBezTo>
                  <a:pt x="537991" y="80416"/>
                  <a:pt x="537213" y="81962"/>
                  <a:pt x="536176" y="82992"/>
                </a:cubicBezTo>
                <a:cubicBezTo>
                  <a:pt x="534880" y="84022"/>
                  <a:pt x="533584" y="84537"/>
                  <a:pt x="532028" y="84537"/>
                </a:cubicBezTo>
                <a:cubicBezTo>
                  <a:pt x="530473" y="84537"/>
                  <a:pt x="528917" y="84022"/>
                  <a:pt x="527880" y="82992"/>
                </a:cubicBezTo>
                <a:cubicBezTo>
                  <a:pt x="526584" y="81962"/>
                  <a:pt x="526065" y="80416"/>
                  <a:pt x="526065" y="78613"/>
                </a:cubicBezTo>
                <a:lnTo>
                  <a:pt x="526065" y="64705"/>
                </a:lnTo>
                <a:cubicBezTo>
                  <a:pt x="526065" y="62902"/>
                  <a:pt x="526584" y="61357"/>
                  <a:pt x="527880" y="60327"/>
                </a:cubicBezTo>
                <a:cubicBezTo>
                  <a:pt x="528917" y="59296"/>
                  <a:pt x="530473" y="58781"/>
                  <a:pt x="532028" y="58781"/>
                </a:cubicBezTo>
                <a:close/>
                <a:moveTo>
                  <a:pt x="491770" y="58781"/>
                </a:moveTo>
                <a:lnTo>
                  <a:pt x="495863" y="58781"/>
                </a:lnTo>
                <a:lnTo>
                  <a:pt x="495863" y="84537"/>
                </a:lnTo>
                <a:lnTo>
                  <a:pt x="491770" y="84537"/>
                </a:lnTo>
                <a:close/>
                <a:moveTo>
                  <a:pt x="453806" y="58781"/>
                </a:moveTo>
                <a:lnTo>
                  <a:pt x="457969" y="58781"/>
                </a:lnTo>
                <a:lnTo>
                  <a:pt x="457969" y="84537"/>
                </a:lnTo>
                <a:lnTo>
                  <a:pt x="453806" y="84537"/>
                </a:lnTo>
                <a:close/>
                <a:moveTo>
                  <a:pt x="415630" y="58781"/>
                </a:moveTo>
                <a:lnTo>
                  <a:pt x="419723" y="58781"/>
                </a:lnTo>
                <a:lnTo>
                  <a:pt x="419723" y="84537"/>
                </a:lnTo>
                <a:lnTo>
                  <a:pt x="415630" y="84537"/>
                </a:lnTo>
                <a:close/>
                <a:moveTo>
                  <a:pt x="379713" y="58781"/>
                </a:moveTo>
                <a:cubicBezTo>
                  <a:pt x="381259" y="58781"/>
                  <a:pt x="382548" y="59296"/>
                  <a:pt x="383836" y="60327"/>
                </a:cubicBezTo>
                <a:cubicBezTo>
                  <a:pt x="384867" y="61357"/>
                  <a:pt x="385640" y="62902"/>
                  <a:pt x="385640" y="64705"/>
                </a:cubicBezTo>
                <a:lnTo>
                  <a:pt x="385640" y="78613"/>
                </a:lnTo>
                <a:cubicBezTo>
                  <a:pt x="385640" y="80416"/>
                  <a:pt x="384867" y="81962"/>
                  <a:pt x="383836" y="82992"/>
                </a:cubicBezTo>
                <a:cubicBezTo>
                  <a:pt x="382548" y="84022"/>
                  <a:pt x="381259" y="84537"/>
                  <a:pt x="379713" y="84537"/>
                </a:cubicBezTo>
                <a:cubicBezTo>
                  <a:pt x="378166" y="84537"/>
                  <a:pt x="376620" y="84022"/>
                  <a:pt x="375589" y="82992"/>
                </a:cubicBezTo>
                <a:cubicBezTo>
                  <a:pt x="374301" y="81962"/>
                  <a:pt x="373785" y="80416"/>
                  <a:pt x="373785" y="78613"/>
                </a:cubicBezTo>
                <a:lnTo>
                  <a:pt x="373785" y="64705"/>
                </a:lnTo>
                <a:cubicBezTo>
                  <a:pt x="373785" y="62902"/>
                  <a:pt x="374301" y="61357"/>
                  <a:pt x="375589" y="60327"/>
                </a:cubicBezTo>
                <a:cubicBezTo>
                  <a:pt x="376620" y="59296"/>
                  <a:pt x="378166" y="58781"/>
                  <a:pt x="379713" y="58781"/>
                </a:cubicBezTo>
                <a:close/>
                <a:moveTo>
                  <a:pt x="188480" y="58781"/>
                </a:moveTo>
                <a:lnTo>
                  <a:pt x="192573" y="58781"/>
                </a:lnTo>
                <a:lnTo>
                  <a:pt x="192573" y="84537"/>
                </a:lnTo>
                <a:lnTo>
                  <a:pt x="188480" y="84537"/>
                </a:lnTo>
                <a:close/>
                <a:moveTo>
                  <a:pt x="150234" y="58781"/>
                </a:moveTo>
                <a:lnTo>
                  <a:pt x="154397" y="58781"/>
                </a:lnTo>
                <a:lnTo>
                  <a:pt x="154397" y="84537"/>
                </a:lnTo>
                <a:lnTo>
                  <a:pt x="150234" y="84537"/>
                </a:lnTo>
                <a:close/>
                <a:moveTo>
                  <a:pt x="112270" y="58781"/>
                </a:moveTo>
                <a:lnTo>
                  <a:pt x="116433" y="58781"/>
                </a:lnTo>
                <a:lnTo>
                  <a:pt x="116433" y="84537"/>
                </a:lnTo>
                <a:lnTo>
                  <a:pt x="112270" y="84537"/>
                </a:lnTo>
                <a:close/>
                <a:moveTo>
                  <a:pt x="76410" y="58781"/>
                </a:moveTo>
                <a:cubicBezTo>
                  <a:pt x="77953" y="58781"/>
                  <a:pt x="79239" y="59296"/>
                  <a:pt x="80268" y="60327"/>
                </a:cubicBezTo>
                <a:cubicBezTo>
                  <a:pt x="81553" y="61357"/>
                  <a:pt x="82068" y="62902"/>
                  <a:pt x="82068" y="64705"/>
                </a:cubicBezTo>
                <a:lnTo>
                  <a:pt x="82068" y="78613"/>
                </a:lnTo>
                <a:cubicBezTo>
                  <a:pt x="82068" y="80416"/>
                  <a:pt x="81553" y="81962"/>
                  <a:pt x="80268" y="82992"/>
                </a:cubicBezTo>
                <a:cubicBezTo>
                  <a:pt x="79239" y="84022"/>
                  <a:pt x="77953" y="84537"/>
                  <a:pt x="76410" y="84537"/>
                </a:cubicBezTo>
                <a:cubicBezTo>
                  <a:pt x="74610" y="84537"/>
                  <a:pt x="73324" y="84022"/>
                  <a:pt x="72038" y="82992"/>
                </a:cubicBezTo>
                <a:cubicBezTo>
                  <a:pt x="71009" y="81962"/>
                  <a:pt x="70495" y="80416"/>
                  <a:pt x="70495" y="78613"/>
                </a:cubicBezTo>
                <a:lnTo>
                  <a:pt x="70495" y="64705"/>
                </a:lnTo>
                <a:cubicBezTo>
                  <a:pt x="70495" y="62902"/>
                  <a:pt x="71009" y="61357"/>
                  <a:pt x="72038" y="60327"/>
                </a:cubicBezTo>
                <a:cubicBezTo>
                  <a:pt x="73324" y="59296"/>
                  <a:pt x="74610" y="58781"/>
                  <a:pt x="76410" y="58781"/>
                </a:cubicBezTo>
                <a:close/>
                <a:moveTo>
                  <a:pt x="36129" y="58781"/>
                </a:moveTo>
                <a:lnTo>
                  <a:pt x="40292" y="58781"/>
                </a:lnTo>
                <a:lnTo>
                  <a:pt x="40292" y="84537"/>
                </a:lnTo>
                <a:lnTo>
                  <a:pt x="36129" y="84537"/>
                </a:lnTo>
                <a:close/>
                <a:moveTo>
                  <a:pt x="282685" y="55394"/>
                </a:moveTo>
                <a:lnTo>
                  <a:pt x="282685" y="172674"/>
                </a:lnTo>
                <a:lnTo>
                  <a:pt x="165194" y="172674"/>
                </a:lnTo>
                <a:cubicBezTo>
                  <a:pt x="165194" y="107977"/>
                  <a:pt x="217872" y="55394"/>
                  <a:pt x="282685" y="55394"/>
                </a:cubicBezTo>
                <a:close/>
                <a:moveTo>
                  <a:pt x="568190" y="23972"/>
                </a:moveTo>
                <a:lnTo>
                  <a:pt x="568190" y="33767"/>
                </a:lnTo>
                <a:cubicBezTo>
                  <a:pt x="568190" y="34798"/>
                  <a:pt x="568964" y="35571"/>
                  <a:pt x="569997" y="35571"/>
                </a:cubicBezTo>
                <a:cubicBezTo>
                  <a:pt x="571288" y="35571"/>
                  <a:pt x="571804" y="34798"/>
                  <a:pt x="571804" y="33767"/>
                </a:cubicBezTo>
                <a:lnTo>
                  <a:pt x="571804" y="26034"/>
                </a:lnTo>
                <a:cubicBezTo>
                  <a:pt x="570771" y="25260"/>
                  <a:pt x="569481" y="24487"/>
                  <a:pt x="568190" y="23972"/>
                </a:cubicBezTo>
                <a:close/>
                <a:moveTo>
                  <a:pt x="40013" y="23972"/>
                </a:moveTo>
                <a:cubicBezTo>
                  <a:pt x="38722" y="24487"/>
                  <a:pt x="37690" y="25260"/>
                  <a:pt x="36399" y="26034"/>
                </a:cubicBezTo>
                <a:lnTo>
                  <a:pt x="36399" y="33767"/>
                </a:lnTo>
                <a:cubicBezTo>
                  <a:pt x="36399" y="34798"/>
                  <a:pt x="37173" y="35313"/>
                  <a:pt x="38206" y="35313"/>
                </a:cubicBezTo>
                <a:cubicBezTo>
                  <a:pt x="39497" y="35313"/>
                  <a:pt x="40013" y="34798"/>
                  <a:pt x="40013" y="33767"/>
                </a:cubicBezTo>
                <a:close/>
                <a:moveTo>
                  <a:pt x="530242" y="21394"/>
                </a:moveTo>
                <a:lnTo>
                  <a:pt x="530242" y="33767"/>
                </a:lnTo>
                <a:cubicBezTo>
                  <a:pt x="530242" y="34798"/>
                  <a:pt x="530758" y="35571"/>
                  <a:pt x="532049" y="35571"/>
                </a:cubicBezTo>
                <a:cubicBezTo>
                  <a:pt x="533081" y="35571"/>
                  <a:pt x="533856" y="34798"/>
                  <a:pt x="533856" y="33767"/>
                </a:cubicBezTo>
                <a:lnTo>
                  <a:pt x="533856" y="21394"/>
                </a:lnTo>
                <a:close/>
                <a:moveTo>
                  <a:pt x="492035" y="21394"/>
                </a:moveTo>
                <a:lnTo>
                  <a:pt x="492035" y="33767"/>
                </a:lnTo>
                <a:cubicBezTo>
                  <a:pt x="492035" y="34798"/>
                  <a:pt x="492810" y="35571"/>
                  <a:pt x="493842" y="35571"/>
                </a:cubicBezTo>
                <a:cubicBezTo>
                  <a:pt x="495133" y="35571"/>
                  <a:pt x="495650" y="34798"/>
                  <a:pt x="495650" y="33767"/>
                </a:cubicBezTo>
                <a:lnTo>
                  <a:pt x="495650" y="21394"/>
                </a:lnTo>
                <a:close/>
                <a:moveTo>
                  <a:pt x="454087" y="21394"/>
                </a:moveTo>
                <a:lnTo>
                  <a:pt x="454087" y="33767"/>
                </a:lnTo>
                <a:cubicBezTo>
                  <a:pt x="454087" y="34798"/>
                  <a:pt x="454604" y="35571"/>
                  <a:pt x="455894" y="35571"/>
                </a:cubicBezTo>
                <a:cubicBezTo>
                  <a:pt x="456927" y="35571"/>
                  <a:pt x="457701" y="34798"/>
                  <a:pt x="457701" y="33767"/>
                </a:cubicBezTo>
                <a:lnTo>
                  <a:pt x="457701" y="21394"/>
                </a:lnTo>
                <a:close/>
                <a:moveTo>
                  <a:pt x="415881" y="21394"/>
                </a:moveTo>
                <a:lnTo>
                  <a:pt x="415881" y="33767"/>
                </a:lnTo>
                <a:cubicBezTo>
                  <a:pt x="415881" y="34798"/>
                  <a:pt x="416655" y="35571"/>
                  <a:pt x="417688" y="35571"/>
                </a:cubicBezTo>
                <a:cubicBezTo>
                  <a:pt x="418979" y="35571"/>
                  <a:pt x="419495" y="34798"/>
                  <a:pt x="419495" y="33767"/>
                </a:cubicBezTo>
                <a:lnTo>
                  <a:pt x="419495" y="21394"/>
                </a:lnTo>
                <a:close/>
                <a:moveTo>
                  <a:pt x="377933" y="21394"/>
                </a:moveTo>
                <a:lnTo>
                  <a:pt x="377933" y="33767"/>
                </a:lnTo>
                <a:cubicBezTo>
                  <a:pt x="377933" y="34798"/>
                  <a:pt x="378449" y="35571"/>
                  <a:pt x="379740" y="35571"/>
                </a:cubicBezTo>
                <a:cubicBezTo>
                  <a:pt x="381031" y="35571"/>
                  <a:pt x="381547" y="34798"/>
                  <a:pt x="381547" y="33767"/>
                </a:cubicBezTo>
                <a:lnTo>
                  <a:pt x="381547" y="21394"/>
                </a:lnTo>
                <a:close/>
                <a:moveTo>
                  <a:pt x="339985" y="21394"/>
                </a:moveTo>
                <a:lnTo>
                  <a:pt x="339985" y="33767"/>
                </a:lnTo>
                <a:cubicBezTo>
                  <a:pt x="339985" y="34798"/>
                  <a:pt x="340501" y="35571"/>
                  <a:pt x="341792" y="35571"/>
                </a:cubicBezTo>
                <a:cubicBezTo>
                  <a:pt x="342824" y="35571"/>
                  <a:pt x="343341" y="34798"/>
                  <a:pt x="343341" y="33767"/>
                </a:cubicBezTo>
                <a:lnTo>
                  <a:pt x="343341" y="21394"/>
                </a:lnTo>
                <a:close/>
                <a:moveTo>
                  <a:pt x="302811" y="21394"/>
                </a:moveTo>
                <a:lnTo>
                  <a:pt x="302811" y="33767"/>
                </a:lnTo>
                <a:cubicBezTo>
                  <a:pt x="302811" y="34798"/>
                  <a:pt x="303327" y="35571"/>
                  <a:pt x="304618" y="35571"/>
                </a:cubicBezTo>
                <a:cubicBezTo>
                  <a:pt x="305909" y="35571"/>
                  <a:pt x="306425" y="34798"/>
                  <a:pt x="306425" y="33767"/>
                </a:cubicBezTo>
                <a:lnTo>
                  <a:pt x="306425" y="21394"/>
                </a:lnTo>
                <a:close/>
                <a:moveTo>
                  <a:pt x="264863" y="21394"/>
                </a:moveTo>
                <a:lnTo>
                  <a:pt x="264863" y="33767"/>
                </a:lnTo>
                <a:cubicBezTo>
                  <a:pt x="264863" y="34798"/>
                  <a:pt x="265379" y="35571"/>
                  <a:pt x="266670" y="35571"/>
                </a:cubicBezTo>
                <a:cubicBezTo>
                  <a:pt x="267702" y="35571"/>
                  <a:pt x="268477" y="34798"/>
                  <a:pt x="268477" y="33767"/>
                </a:cubicBezTo>
                <a:lnTo>
                  <a:pt x="268477" y="21394"/>
                </a:lnTo>
                <a:close/>
                <a:moveTo>
                  <a:pt x="226657" y="21394"/>
                </a:moveTo>
                <a:lnTo>
                  <a:pt x="226657" y="33767"/>
                </a:lnTo>
                <a:cubicBezTo>
                  <a:pt x="226657" y="34798"/>
                  <a:pt x="227173" y="35571"/>
                  <a:pt x="228464" y="35571"/>
                </a:cubicBezTo>
                <a:cubicBezTo>
                  <a:pt x="229754" y="35571"/>
                  <a:pt x="230271" y="34798"/>
                  <a:pt x="230271" y="33767"/>
                </a:cubicBezTo>
                <a:lnTo>
                  <a:pt x="230271" y="21394"/>
                </a:lnTo>
                <a:close/>
                <a:moveTo>
                  <a:pt x="188708" y="21394"/>
                </a:moveTo>
                <a:lnTo>
                  <a:pt x="188708" y="33767"/>
                </a:lnTo>
                <a:cubicBezTo>
                  <a:pt x="188708" y="34798"/>
                  <a:pt x="189225" y="35571"/>
                  <a:pt x="190515" y="35571"/>
                </a:cubicBezTo>
                <a:cubicBezTo>
                  <a:pt x="191806" y="35571"/>
                  <a:pt x="192322" y="34798"/>
                  <a:pt x="192322" y="33767"/>
                </a:cubicBezTo>
                <a:lnTo>
                  <a:pt x="192322" y="21394"/>
                </a:lnTo>
                <a:close/>
                <a:moveTo>
                  <a:pt x="150502" y="21394"/>
                </a:moveTo>
                <a:lnTo>
                  <a:pt x="150502" y="33767"/>
                </a:lnTo>
                <a:cubicBezTo>
                  <a:pt x="150502" y="34798"/>
                  <a:pt x="151276" y="35571"/>
                  <a:pt x="152309" y="35571"/>
                </a:cubicBezTo>
                <a:cubicBezTo>
                  <a:pt x="153599" y="35571"/>
                  <a:pt x="154116" y="34798"/>
                  <a:pt x="154116" y="33767"/>
                </a:cubicBezTo>
                <a:lnTo>
                  <a:pt x="154116" y="21394"/>
                </a:lnTo>
                <a:close/>
                <a:moveTo>
                  <a:pt x="112553" y="21394"/>
                </a:moveTo>
                <a:lnTo>
                  <a:pt x="112553" y="33767"/>
                </a:lnTo>
                <a:cubicBezTo>
                  <a:pt x="112553" y="34798"/>
                  <a:pt x="113070" y="35571"/>
                  <a:pt x="114361" y="35571"/>
                </a:cubicBezTo>
                <a:cubicBezTo>
                  <a:pt x="115393" y="35571"/>
                  <a:pt x="116168" y="34798"/>
                  <a:pt x="116168" y="33767"/>
                </a:cubicBezTo>
                <a:lnTo>
                  <a:pt x="116168" y="21394"/>
                </a:lnTo>
                <a:close/>
                <a:moveTo>
                  <a:pt x="74605" y="21394"/>
                </a:moveTo>
                <a:lnTo>
                  <a:pt x="74605" y="33767"/>
                </a:lnTo>
                <a:cubicBezTo>
                  <a:pt x="74605" y="34798"/>
                  <a:pt x="75122" y="35571"/>
                  <a:pt x="76412" y="35571"/>
                </a:cubicBezTo>
                <a:cubicBezTo>
                  <a:pt x="77445" y="35571"/>
                  <a:pt x="77961" y="34798"/>
                  <a:pt x="77961" y="33767"/>
                </a:cubicBezTo>
                <a:lnTo>
                  <a:pt x="77961" y="21394"/>
                </a:lnTo>
                <a:close/>
                <a:moveTo>
                  <a:pt x="52662" y="21394"/>
                </a:moveTo>
                <a:cubicBezTo>
                  <a:pt x="49565" y="21394"/>
                  <a:pt x="46983" y="21910"/>
                  <a:pt x="44144" y="22683"/>
                </a:cubicBezTo>
                <a:lnTo>
                  <a:pt x="44144" y="32993"/>
                </a:lnTo>
                <a:cubicBezTo>
                  <a:pt x="44144" y="34798"/>
                  <a:pt x="43627" y="36344"/>
                  <a:pt x="42336" y="37375"/>
                </a:cubicBezTo>
                <a:cubicBezTo>
                  <a:pt x="41304" y="38406"/>
                  <a:pt x="39755" y="38922"/>
                  <a:pt x="38206" y="38922"/>
                </a:cubicBezTo>
                <a:cubicBezTo>
                  <a:pt x="36657" y="38922"/>
                  <a:pt x="35366" y="38406"/>
                  <a:pt x="34076" y="37375"/>
                </a:cubicBezTo>
                <a:cubicBezTo>
                  <a:pt x="33043" y="36344"/>
                  <a:pt x="32269" y="34798"/>
                  <a:pt x="32269" y="32993"/>
                </a:cubicBezTo>
                <a:lnTo>
                  <a:pt x="32269" y="29127"/>
                </a:lnTo>
                <a:cubicBezTo>
                  <a:pt x="25815" y="34798"/>
                  <a:pt x="21426" y="43046"/>
                  <a:pt x="21426" y="52326"/>
                </a:cubicBezTo>
                <a:lnTo>
                  <a:pt x="21426" y="322719"/>
                </a:lnTo>
                <a:cubicBezTo>
                  <a:pt x="21426" y="333802"/>
                  <a:pt x="27364" y="343340"/>
                  <a:pt x="36141" y="349010"/>
                </a:cubicBezTo>
                <a:lnTo>
                  <a:pt x="36141" y="332771"/>
                </a:lnTo>
                <a:lnTo>
                  <a:pt x="40271" y="332771"/>
                </a:lnTo>
                <a:lnTo>
                  <a:pt x="40271" y="351073"/>
                </a:lnTo>
                <a:cubicBezTo>
                  <a:pt x="44144" y="352877"/>
                  <a:pt x="48274" y="353650"/>
                  <a:pt x="52662" y="353650"/>
                </a:cubicBezTo>
                <a:lnTo>
                  <a:pt x="70733" y="353650"/>
                </a:lnTo>
                <a:cubicBezTo>
                  <a:pt x="70733" y="353392"/>
                  <a:pt x="70475" y="353135"/>
                  <a:pt x="70475" y="352877"/>
                </a:cubicBezTo>
                <a:lnTo>
                  <a:pt x="70475" y="338958"/>
                </a:lnTo>
                <a:cubicBezTo>
                  <a:pt x="70475" y="336896"/>
                  <a:pt x="70991" y="335349"/>
                  <a:pt x="72282" y="334318"/>
                </a:cubicBezTo>
                <a:cubicBezTo>
                  <a:pt x="73315" y="333287"/>
                  <a:pt x="74863" y="332771"/>
                  <a:pt x="76412" y="332771"/>
                </a:cubicBezTo>
                <a:cubicBezTo>
                  <a:pt x="77961" y="332771"/>
                  <a:pt x="79252" y="333287"/>
                  <a:pt x="80543" y="334318"/>
                </a:cubicBezTo>
                <a:cubicBezTo>
                  <a:pt x="81575" y="335349"/>
                  <a:pt x="82350" y="336896"/>
                  <a:pt x="82350" y="338958"/>
                </a:cubicBezTo>
                <a:lnTo>
                  <a:pt x="82350" y="352877"/>
                </a:lnTo>
                <a:cubicBezTo>
                  <a:pt x="82350" y="353135"/>
                  <a:pt x="81834" y="353392"/>
                  <a:pt x="81834" y="353650"/>
                </a:cubicBezTo>
                <a:lnTo>
                  <a:pt x="112295" y="353650"/>
                </a:lnTo>
                <a:lnTo>
                  <a:pt x="112295" y="332771"/>
                </a:lnTo>
                <a:lnTo>
                  <a:pt x="116426" y="332771"/>
                </a:lnTo>
                <a:lnTo>
                  <a:pt x="116426" y="353650"/>
                </a:lnTo>
                <a:lnTo>
                  <a:pt x="150243" y="353650"/>
                </a:lnTo>
                <a:lnTo>
                  <a:pt x="150243" y="332771"/>
                </a:lnTo>
                <a:lnTo>
                  <a:pt x="154374" y="332771"/>
                </a:lnTo>
                <a:lnTo>
                  <a:pt x="154374" y="353650"/>
                </a:lnTo>
                <a:lnTo>
                  <a:pt x="188708" y="353650"/>
                </a:lnTo>
                <a:lnTo>
                  <a:pt x="188708" y="332771"/>
                </a:lnTo>
                <a:lnTo>
                  <a:pt x="192839" y="332771"/>
                </a:lnTo>
                <a:lnTo>
                  <a:pt x="192839" y="353650"/>
                </a:lnTo>
                <a:lnTo>
                  <a:pt x="223042" y="353650"/>
                </a:lnTo>
                <a:cubicBezTo>
                  <a:pt x="223042" y="353392"/>
                  <a:pt x="222784" y="353135"/>
                  <a:pt x="222784" y="352877"/>
                </a:cubicBezTo>
                <a:lnTo>
                  <a:pt x="222784" y="338958"/>
                </a:lnTo>
                <a:cubicBezTo>
                  <a:pt x="222784" y="336896"/>
                  <a:pt x="223301" y="335349"/>
                  <a:pt x="224591" y="334318"/>
                </a:cubicBezTo>
                <a:cubicBezTo>
                  <a:pt x="225624" y="333287"/>
                  <a:pt x="227173" y="332771"/>
                  <a:pt x="228722" y="332771"/>
                </a:cubicBezTo>
                <a:cubicBezTo>
                  <a:pt x="230271" y="332771"/>
                  <a:pt x="231561" y="333287"/>
                  <a:pt x="232852" y="334318"/>
                </a:cubicBezTo>
                <a:cubicBezTo>
                  <a:pt x="233885" y="335349"/>
                  <a:pt x="234659" y="336896"/>
                  <a:pt x="234659" y="338958"/>
                </a:cubicBezTo>
                <a:lnTo>
                  <a:pt x="234659" y="352877"/>
                </a:lnTo>
                <a:cubicBezTo>
                  <a:pt x="234659" y="353135"/>
                  <a:pt x="234143" y="353392"/>
                  <a:pt x="234143" y="353650"/>
                </a:cubicBezTo>
                <a:lnTo>
                  <a:pt x="264605" y="353650"/>
                </a:lnTo>
                <a:lnTo>
                  <a:pt x="264605" y="332771"/>
                </a:lnTo>
                <a:lnTo>
                  <a:pt x="268735" y="332771"/>
                </a:lnTo>
                <a:lnTo>
                  <a:pt x="268735" y="353650"/>
                </a:lnTo>
                <a:lnTo>
                  <a:pt x="302811" y="353650"/>
                </a:lnTo>
                <a:lnTo>
                  <a:pt x="302811" y="332771"/>
                </a:lnTo>
                <a:lnTo>
                  <a:pt x="306683" y="332771"/>
                </a:lnTo>
                <a:lnTo>
                  <a:pt x="306683" y="353650"/>
                </a:lnTo>
                <a:lnTo>
                  <a:pt x="339727" y="353650"/>
                </a:lnTo>
                <a:lnTo>
                  <a:pt x="339727" y="332771"/>
                </a:lnTo>
                <a:lnTo>
                  <a:pt x="343857" y="332771"/>
                </a:lnTo>
                <a:lnTo>
                  <a:pt x="343857" y="353650"/>
                </a:lnTo>
                <a:lnTo>
                  <a:pt x="374319" y="353650"/>
                </a:lnTo>
                <a:cubicBezTo>
                  <a:pt x="374319" y="353392"/>
                  <a:pt x="373802" y="353135"/>
                  <a:pt x="373802" y="352877"/>
                </a:cubicBezTo>
                <a:lnTo>
                  <a:pt x="373802" y="338958"/>
                </a:lnTo>
                <a:cubicBezTo>
                  <a:pt x="373802" y="336896"/>
                  <a:pt x="374577" y="335349"/>
                  <a:pt x="375609" y="334318"/>
                </a:cubicBezTo>
                <a:cubicBezTo>
                  <a:pt x="376900" y="333287"/>
                  <a:pt x="378191" y="332771"/>
                  <a:pt x="379740" y="332771"/>
                </a:cubicBezTo>
                <a:cubicBezTo>
                  <a:pt x="381289" y="332771"/>
                  <a:pt x="382838" y="333287"/>
                  <a:pt x="383870" y="334318"/>
                </a:cubicBezTo>
                <a:cubicBezTo>
                  <a:pt x="385161" y="335349"/>
                  <a:pt x="385677" y="336896"/>
                  <a:pt x="385677" y="338958"/>
                </a:cubicBezTo>
                <a:lnTo>
                  <a:pt x="385677" y="352877"/>
                </a:lnTo>
                <a:cubicBezTo>
                  <a:pt x="385677" y="353135"/>
                  <a:pt x="385419" y="353392"/>
                  <a:pt x="385419" y="353650"/>
                </a:cubicBezTo>
                <a:lnTo>
                  <a:pt x="415881" y="353650"/>
                </a:lnTo>
                <a:lnTo>
                  <a:pt x="415881" y="332771"/>
                </a:lnTo>
                <a:lnTo>
                  <a:pt x="420011" y="332771"/>
                </a:lnTo>
                <a:lnTo>
                  <a:pt x="420011" y="353650"/>
                </a:lnTo>
                <a:lnTo>
                  <a:pt x="453829" y="353650"/>
                </a:lnTo>
                <a:lnTo>
                  <a:pt x="453829" y="332771"/>
                </a:lnTo>
                <a:lnTo>
                  <a:pt x="457960" y="332771"/>
                </a:lnTo>
                <a:lnTo>
                  <a:pt x="457960" y="353650"/>
                </a:lnTo>
                <a:lnTo>
                  <a:pt x="492035" y="353650"/>
                </a:lnTo>
                <a:lnTo>
                  <a:pt x="492035" y="332771"/>
                </a:lnTo>
                <a:lnTo>
                  <a:pt x="495908" y="332771"/>
                </a:lnTo>
                <a:lnTo>
                  <a:pt x="495908" y="353650"/>
                </a:lnTo>
                <a:lnTo>
                  <a:pt x="526369" y="353650"/>
                </a:lnTo>
                <a:cubicBezTo>
                  <a:pt x="526369" y="353392"/>
                  <a:pt x="526111" y="353135"/>
                  <a:pt x="526111" y="352877"/>
                </a:cubicBezTo>
                <a:lnTo>
                  <a:pt x="526111" y="338958"/>
                </a:lnTo>
                <a:cubicBezTo>
                  <a:pt x="526111" y="336896"/>
                  <a:pt x="526628" y="335349"/>
                  <a:pt x="527918" y="334318"/>
                </a:cubicBezTo>
                <a:cubicBezTo>
                  <a:pt x="528951" y="333287"/>
                  <a:pt x="530500" y="332771"/>
                  <a:pt x="532049" y="332771"/>
                </a:cubicBezTo>
                <a:cubicBezTo>
                  <a:pt x="533598" y="332771"/>
                  <a:pt x="534888" y="333287"/>
                  <a:pt x="536179" y="334318"/>
                </a:cubicBezTo>
                <a:cubicBezTo>
                  <a:pt x="537212" y="335349"/>
                  <a:pt x="537986" y="336896"/>
                  <a:pt x="537986" y="338958"/>
                </a:cubicBezTo>
                <a:lnTo>
                  <a:pt x="537986" y="352877"/>
                </a:lnTo>
                <a:cubicBezTo>
                  <a:pt x="537986" y="353135"/>
                  <a:pt x="537728" y="353392"/>
                  <a:pt x="537470" y="353650"/>
                </a:cubicBezTo>
                <a:lnTo>
                  <a:pt x="555540" y="353650"/>
                </a:lnTo>
                <a:cubicBezTo>
                  <a:pt x="559929" y="353650"/>
                  <a:pt x="564059" y="352877"/>
                  <a:pt x="567932" y="351073"/>
                </a:cubicBezTo>
                <a:lnTo>
                  <a:pt x="567932" y="332771"/>
                </a:lnTo>
                <a:lnTo>
                  <a:pt x="572062" y="332771"/>
                </a:lnTo>
                <a:lnTo>
                  <a:pt x="572062" y="349010"/>
                </a:lnTo>
                <a:cubicBezTo>
                  <a:pt x="580839" y="343340"/>
                  <a:pt x="586777" y="333802"/>
                  <a:pt x="586777" y="322719"/>
                </a:cubicBezTo>
                <a:lnTo>
                  <a:pt x="586777" y="52326"/>
                </a:lnTo>
                <a:cubicBezTo>
                  <a:pt x="586777" y="43046"/>
                  <a:pt x="582388" y="34798"/>
                  <a:pt x="575934" y="29127"/>
                </a:cubicBezTo>
                <a:lnTo>
                  <a:pt x="575934" y="32993"/>
                </a:lnTo>
                <a:cubicBezTo>
                  <a:pt x="575934" y="34798"/>
                  <a:pt x="575160" y="36344"/>
                  <a:pt x="574127" y="37375"/>
                </a:cubicBezTo>
                <a:cubicBezTo>
                  <a:pt x="572837" y="38406"/>
                  <a:pt x="571546" y="38922"/>
                  <a:pt x="569997" y="38922"/>
                </a:cubicBezTo>
                <a:cubicBezTo>
                  <a:pt x="568448" y="38922"/>
                  <a:pt x="566899" y="38406"/>
                  <a:pt x="565867" y="37375"/>
                </a:cubicBezTo>
                <a:cubicBezTo>
                  <a:pt x="564576" y="36344"/>
                  <a:pt x="564059" y="34798"/>
                  <a:pt x="564059" y="32993"/>
                </a:cubicBezTo>
                <a:lnTo>
                  <a:pt x="564059" y="22683"/>
                </a:lnTo>
                <a:cubicBezTo>
                  <a:pt x="561220" y="21910"/>
                  <a:pt x="558638" y="21394"/>
                  <a:pt x="555540" y="21394"/>
                </a:cubicBezTo>
                <a:lnTo>
                  <a:pt x="537728" y="21394"/>
                </a:lnTo>
                <a:lnTo>
                  <a:pt x="537728" y="32993"/>
                </a:lnTo>
                <a:cubicBezTo>
                  <a:pt x="537728" y="34798"/>
                  <a:pt x="537212" y="36344"/>
                  <a:pt x="535921" y="37375"/>
                </a:cubicBezTo>
                <a:cubicBezTo>
                  <a:pt x="534888" y="38406"/>
                  <a:pt x="533340" y="38922"/>
                  <a:pt x="531791" y="38922"/>
                </a:cubicBezTo>
                <a:cubicBezTo>
                  <a:pt x="530242" y="38922"/>
                  <a:pt x="528951" y="38406"/>
                  <a:pt x="527660" y="37375"/>
                </a:cubicBezTo>
                <a:cubicBezTo>
                  <a:pt x="526628" y="36344"/>
                  <a:pt x="526111" y="34798"/>
                  <a:pt x="526111" y="32993"/>
                </a:cubicBezTo>
                <a:lnTo>
                  <a:pt x="526111" y="21394"/>
                </a:lnTo>
                <a:lnTo>
                  <a:pt x="499780" y="21394"/>
                </a:lnTo>
                <a:lnTo>
                  <a:pt x="499780" y="32993"/>
                </a:lnTo>
                <a:cubicBezTo>
                  <a:pt x="499780" y="34798"/>
                  <a:pt x="499264" y="36344"/>
                  <a:pt x="497973" y="37375"/>
                </a:cubicBezTo>
                <a:cubicBezTo>
                  <a:pt x="496682" y="38406"/>
                  <a:pt x="495391" y="38922"/>
                  <a:pt x="493842" y="38922"/>
                </a:cubicBezTo>
                <a:cubicBezTo>
                  <a:pt x="492294" y="38922"/>
                  <a:pt x="491003" y="38406"/>
                  <a:pt x="489712" y="37375"/>
                </a:cubicBezTo>
                <a:cubicBezTo>
                  <a:pt x="488679" y="36344"/>
                  <a:pt x="487905" y="34798"/>
                  <a:pt x="487905" y="32993"/>
                </a:cubicBezTo>
                <a:lnTo>
                  <a:pt x="487905" y="21394"/>
                </a:lnTo>
                <a:lnTo>
                  <a:pt x="461574" y="21394"/>
                </a:lnTo>
                <a:lnTo>
                  <a:pt x="461574" y="32993"/>
                </a:lnTo>
                <a:cubicBezTo>
                  <a:pt x="461574" y="34798"/>
                  <a:pt x="461057" y="36344"/>
                  <a:pt x="459767" y="37375"/>
                </a:cubicBezTo>
                <a:cubicBezTo>
                  <a:pt x="458734" y="38406"/>
                  <a:pt x="457185" y="38922"/>
                  <a:pt x="455636" y="38922"/>
                </a:cubicBezTo>
                <a:cubicBezTo>
                  <a:pt x="454087" y="38922"/>
                  <a:pt x="452797" y="38406"/>
                  <a:pt x="451506" y="37375"/>
                </a:cubicBezTo>
                <a:cubicBezTo>
                  <a:pt x="450473" y="36344"/>
                  <a:pt x="449957" y="34798"/>
                  <a:pt x="449957" y="32993"/>
                </a:cubicBezTo>
                <a:lnTo>
                  <a:pt x="449957" y="21394"/>
                </a:lnTo>
                <a:lnTo>
                  <a:pt x="423625" y="21394"/>
                </a:lnTo>
                <a:lnTo>
                  <a:pt x="423625" y="32993"/>
                </a:lnTo>
                <a:cubicBezTo>
                  <a:pt x="423625" y="34798"/>
                  <a:pt x="423109" y="36344"/>
                  <a:pt x="421818" y="37375"/>
                </a:cubicBezTo>
                <a:cubicBezTo>
                  <a:pt x="420786" y="38406"/>
                  <a:pt x="419237" y="38922"/>
                  <a:pt x="417688" y="38922"/>
                </a:cubicBezTo>
                <a:cubicBezTo>
                  <a:pt x="416139" y="38922"/>
                  <a:pt x="414848" y="38406"/>
                  <a:pt x="413558" y="37375"/>
                </a:cubicBezTo>
                <a:cubicBezTo>
                  <a:pt x="412525" y="36344"/>
                  <a:pt x="411751" y="34798"/>
                  <a:pt x="411751" y="32993"/>
                </a:cubicBezTo>
                <a:lnTo>
                  <a:pt x="411751" y="21394"/>
                </a:lnTo>
                <a:lnTo>
                  <a:pt x="385677" y="21394"/>
                </a:lnTo>
                <a:lnTo>
                  <a:pt x="385677" y="32993"/>
                </a:lnTo>
                <a:cubicBezTo>
                  <a:pt x="385677" y="34798"/>
                  <a:pt x="384903" y="36344"/>
                  <a:pt x="383870" y="37375"/>
                </a:cubicBezTo>
                <a:cubicBezTo>
                  <a:pt x="382580" y="38406"/>
                  <a:pt x="381289" y="38922"/>
                  <a:pt x="379740" y="38922"/>
                </a:cubicBezTo>
                <a:cubicBezTo>
                  <a:pt x="378191" y="38922"/>
                  <a:pt x="376642" y="38406"/>
                  <a:pt x="375609" y="37375"/>
                </a:cubicBezTo>
                <a:cubicBezTo>
                  <a:pt x="374319" y="36344"/>
                  <a:pt x="373802" y="34798"/>
                  <a:pt x="373802" y="32993"/>
                </a:cubicBezTo>
                <a:lnTo>
                  <a:pt x="373802" y="21394"/>
                </a:lnTo>
                <a:lnTo>
                  <a:pt x="347471" y="21394"/>
                </a:lnTo>
                <a:lnTo>
                  <a:pt x="347471" y="32993"/>
                </a:lnTo>
                <a:cubicBezTo>
                  <a:pt x="347471" y="34798"/>
                  <a:pt x="346955" y="36344"/>
                  <a:pt x="345664" y="37375"/>
                </a:cubicBezTo>
                <a:cubicBezTo>
                  <a:pt x="344631" y="38406"/>
                  <a:pt x="343082" y="38922"/>
                  <a:pt x="341534" y="38922"/>
                </a:cubicBezTo>
                <a:cubicBezTo>
                  <a:pt x="339985" y="38922"/>
                  <a:pt x="338694" y="38406"/>
                  <a:pt x="337403" y="37375"/>
                </a:cubicBezTo>
                <a:cubicBezTo>
                  <a:pt x="336371" y="36344"/>
                  <a:pt x="335854" y="34798"/>
                  <a:pt x="335854" y="32993"/>
                </a:cubicBezTo>
                <a:lnTo>
                  <a:pt x="335854" y="21394"/>
                </a:lnTo>
                <a:lnTo>
                  <a:pt x="310556" y="21394"/>
                </a:lnTo>
                <a:lnTo>
                  <a:pt x="310556" y="32993"/>
                </a:lnTo>
                <a:cubicBezTo>
                  <a:pt x="310556" y="34798"/>
                  <a:pt x="309781" y="36344"/>
                  <a:pt x="308748" y="37375"/>
                </a:cubicBezTo>
                <a:cubicBezTo>
                  <a:pt x="307458" y="38406"/>
                  <a:pt x="306167" y="38922"/>
                  <a:pt x="304618" y="38922"/>
                </a:cubicBezTo>
                <a:cubicBezTo>
                  <a:pt x="303069" y="38922"/>
                  <a:pt x="301520" y="38406"/>
                  <a:pt x="300488" y="37375"/>
                </a:cubicBezTo>
                <a:cubicBezTo>
                  <a:pt x="299197" y="36344"/>
                  <a:pt x="298681" y="34798"/>
                  <a:pt x="298681" y="32993"/>
                </a:cubicBezTo>
                <a:lnTo>
                  <a:pt x="298681" y="21394"/>
                </a:lnTo>
                <a:lnTo>
                  <a:pt x="272349" y="21394"/>
                </a:lnTo>
                <a:lnTo>
                  <a:pt x="272349" y="32993"/>
                </a:lnTo>
                <a:cubicBezTo>
                  <a:pt x="272349" y="34798"/>
                  <a:pt x="271833" y="36344"/>
                  <a:pt x="270542" y="37375"/>
                </a:cubicBezTo>
                <a:cubicBezTo>
                  <a:pt x="269510" y="38406"/>
                  <a:pt x="268219" y="38922"/>
                  <a:pt x="266670" y="38922"/>
                </a:cubicBezTo>
                <a:cubicBezTo>
                  <a:pt x="265121" y="38922"/>
                  <a:pt x="263572" y="38406"/>
                  <a:pt x="262539" y="37375"/>
                </a:cubicBezTo>
                <a:cubicBezTo>
                  <a:pt x="261249" y="36344"/>
                  <a:pt x="260732" y="34798"/>
                  <a:pt x="260732" y="32993"/>
                </a:cubicBezTo>
                <a:lnTo>
                  <a:pt x="260732" y="21394"/>
                </a:lnTo>
                <a:lnTo>
                  <a:pt x="234401" y="21394"/>
                </a:lnTo>
                <a:lnTo>
                  <a:pt x="234401" y="32993"/>
                </a:lnTo>
                <a:cubicBezTo>
                  <a:pt x="234401" y="34798"/>
                  <a:pt x="233885" y="36344"/>
                  <a:pt x="232594" y="37375"/>
                </a:cubicBezTo>
                <a:cubicBezTo>
                  <a:pt x="231561" y="38406"/>
                  <a:pt x="230012" y="38922"/>
                  <a:pt x="228464" y="38922"/>
                </a:cubicBezTo>
                <a:cubicBezTo>
                  <a:pt x="226915" y="38922"/>
                  <a:pt x="225624" y="38406"/>
                  <a:pt x="224333" y="37375"/>
                </a:cubicBezTo>
                <a:cubicBezTo>
                  <a:pt x="223301" y="36344"/>
                  <a:pt x="222526" y="34798"/>
                  <a:pt x="222526" y="32993"/>
                </a:cubicBezTo>
                <a:lnTo>
                  <a:pt x="222526" y="21394"/>
                </a:lnTo>
                <a:lnTo>
                  <a:pt x="196453" y="21394"/>
                </a:lnTo>
                <a:lnTo>
                  <a:pt x="196453" y="32993"/>
                </a:lnTo>
                <a:cubicBezTo>
                  <a:pt x="196453" y="34798"/>
                  <a:pt x="195678" y="36344"/>
                  <a:pt x="194646" y="37375"/>
                </a:cubicBezTo>
                <a:cubicBezTo>
                  <a:pt x="193355" y="38406"/>
                  <a:pt x="192064" y="38922"/>
                  <a:pt x="190515" y="38922"/>
                </a:cubicBezTo>
                <a:cubicBezTo>
                  <a:pt x="188967" y="38922"/>
                  <a:pt x="187418" y="38406"/>
                  <a:pt x="186385" y="37375"/>
                </a:cubicBezTo>
                <a:cubicBezTo>
                  <a:pt x="185094" y="36344"/>
                  <a:pt x="184578" y="34798"/>
                  <a:pt x="184578" y="32993"/>
                </a:cubicBezTo>
                <a:lnTo>
                  <a:pt x="184578" y="21394"/>
                </a:lnTo>
                <a:lnTo>
                  <a:pt x="158246" y="21394"/>
                </a:lnTo>
                <a:lnTo>
                  <a:pt x="158246" y="32993"/>
                </a:lnTo>
                <a:cubicBezTo>
                  <a:pt x="158246" y="34798"/>
                  <a:pt x="157730" y="36344"/>
                  <a:pt x="156439" y="37375"/>
                </a:cubicBezTo>
                <a:cubicBezTo>
                  <a:pt x="155406" y="38406"/>
                  <a:pt x="153858" y="38922"/>
                  <a:pt x="152309" y="38922"/>
                </a:cubicBezTo>
                <a:cubicBezTo>
                  <a:pt x="150760" y="38922"/>
                  <a:pt x="149469" y="38406"/>
                  <a:pt x="148178" y="37375"/>
                </a:cubicBezTo>
                <a:cubicBezTo>
                  <a:pt x="147146" y="36344"/>
                  <a:pt x="146371" y="34798"/>
                  <a:pt x="146371" y="32993"/>
                </a:cubicBezTo>
                <a:lnTo>
                  <a:pt x="146371" y="21394"/>
                </a:lnTo>
                <a:lnTo>
                  <a:pt x="120298" y="21394"/>
                </a:lnTo>
                <a:lnTo>
                  <a:pt x="120298" y="32993"/>
                </a:lnTo>
                <a:cubicBezTo>
                  <a:pt x="120298" y="34798"/>
                  <a:pt x="119782" y="36344"/>
                  <a:pt x="118491" y="37375"/>
                </a:cubicBezTo>
                <a:cubicBezTo>
                  <a:pt x="117200" y="38406"/>
                  <a:pt x="115909" y="38922"/>
                  <a:pt x="114361" y="38922"/>
                </a:cubicBezTo>
                <a:cubicBezTo>
                  <a:pt x="112812" y="38922"/>
                  <a:pt x="111521" y="38406"/>
                  <a:pt x="110230" y="37375"/>
                </a:cubicBezTo>
                <a:cubicBezTo>
                  <a:pt x="108939" y="36344"/>
                  <a:pt x="108423" y="34798"/>
                  <a:pt x="108423" y="32993"/>
                </a:cubicBezTo>
                <a:lnTo>
                  <a:pt x="108423" y="21394"/>
                </a:lnTo>
                <a:lnTo>
                  <a:pt x="82350" y="21394"/>
                </a:lnTo>
                <a:lnTo>
                  <a:pt x="82350" y="32993"/>
                </a:lnTo>
                <a:cubicBezTo>
                  <a:pt x="82350" y="34798"/>
                  <a:pt x="81575" y="36344"/>
                  <a:pt x="80543" y="37375"/>
                </a:cubicBezTo>
                <a:cubicBezTo>
                  <a:pt x="79252" y="38406"/>
                  <a:pt x="77961" y="38922"/>
                  <a:pt x="76412" y="38922"/>
                </a:cubicBezTo>
                <a:cubicBezTo>
                  <a:pt x="74863" y="38922"/>
                  <a:pt x="73315" y="38406"/>
                  <a:pt x="72282" y="37375"/>
                </a:cubicBezTo>
                <a:cubicBezTo>
                  <a:pt x="70991" y="36344"/>
                  <a:pt x="70475" y="34798"/>
                  <a:pt x="70475" y="32993"/>
                </a:cubicBezTo>
                <a:lnTo>
                  <a:pt x="70475" y="21394"/>
                </a:lnTo>
                <a:close/>
                <a:moveTo>
                  <a:pt x="52662" y="0"/>
                </a:moveTo>
                <a:lnTo>
                  <a:pt x="555540" y="0"/>
                </a:lnTo>
                <a:cubicBezTo>
                  <a:pt x="584712" y="0"/>
                  <a:pt x="608203" y="23456"/>
                  <a:pt x="608203" y="52326"/>
                </a:cubicBezTo>
                <a:lnTo>
                  <a:pt x="608203" y="386902"/>
                </a:lnTo>
                <a:cubicBezTo>
                  <a:pt x="608203" y="415771"/>
                  <a:pt x="584712" y="439485"/>
                  <a:pt x="555540" y="439485"/>
                </a:cubicBezTo>
                <a:lnTo>
                  <a:pt x="325528" y="439485"/>
                </a:lnTo>
                <a:lnTo>
                  <a:pt x="325528" y="484078"/>
                </a:lnTo>
                <a:lnTo>
                  <a:pt x="486614" y="484078"/>
                </a:lnTo>
                <a:lnTo>
                  <a:pt x="508041" y="505472"/>
                </a:lnTo>
                <a:lnTo>
                  <a:pt x="508041" y="527124"/>
                </a:lnTo>
                <a:lnTo>
                  <a:pt x="100162" y="527124"/>
                </a:lnTo>
                <a:lnTo>
                  <a:pt x="100162" y="505472"/>
                </a:lnTo>
                <a:lnTo>
                  <a:pt x="121589" y="484078"/>
                </a:lnTo>
                <a:lnTo>
                  <a:pt x="282675" y="484078"/>
                </a:lnTo>
                <a:lnTo>
                  <a:pt x="282675" y="439485"/>
                </a:lnTo>
                <a:lnTo>
                  <a:pt x="52662" y="439485"/>
                </a:lnTo>
                <a:cubicBezTo>
                  <a:pt x="23750" y="439485"/>
                  <a:pt x="0" y="415771"/>
                  <a:pt x="0" y="386902"/>
                </a:cubicBezTo>
                <a:lnTo>
                  <a:pt x="0" y="52326"/>
                </a:lnTo>
                <a:cubicBezTo>
                  <a:pt x="0" y="23456"/>
                  <a:pt x="23750" y="0"/>
                  <a:pt x="52662" y="0"/>
                </a:cubicBezTo>
                <a:close/>
              </a:path>
            </a:pathLst>
          </a:custGeom>
          <a:solidFill>
            <a:srgbClr val="3889BB"/>
          </a:solidFill>
          <a:ln>
            <a:noFill/>
          </a:ln>
        </p:spPr>
        <p:txBody>
          <a:bodyPr/>
          <a:lstStyle/>
          <a:p>
            <a:endParaRPr lang="zh-CN" altLang="en-US">
              <a:cs typeface="+mn-ea"/>
              <a:sym typeface="+mn-lt"/>
            </a:endParaRPr>
          </a:p>
        </p:txBody>
      </p:sp>
      <p:sp>
        <p:nvSpPr>
          <p:cNvPr id="9" name="business-bars-graphic_15237"/>
          <p:cNvSpPr>
            <a:spLocks noChangeAspect="1"/>
          </p:cNvSpPr>
          <p:nvPr/>
        </p:nvSpPr>
        <p:spPr bwMode="auto">
          <a:xfrm>
            <a:off x="3040380" y="5114925"/>
            <a:ext cx="489585" cy="442595"/>
          </a:xfrm>
          <a:custGeom>
            <a:avLst/>
            <a:gdLst>
              <a:gd name="connsiteX0" fmla="*/ 41158 w 584292"/>
              <a:gd name="connsiteY0" fmla="*/ 446576 h 527936"/>
              <a:gd name="connsiteX1" fmla="*/ 543134 w 584292"/>
              <a:gd name="connsiteY1" fmla="*/ 446576 h 527936"/>
              <a:gd name="connsiteX2" fmla="*/ 584292 w 584292"/>
              <a:gd name="connsiteY2" fmla="*/ 487659 h 527936"/>
              <a:gd name="connsiteX3" fmla="*/ 543134 w 584292"/>
              <a:gd name="connsiteY3" fmla="*/ 527936 h 527936"/>
              <a:gd name="connsiteX4" fmla="*/ 41158 w 584292"/>
              <a:gd name="connsiteY4" fmla="*/ 527936 h 527936"/>
              <a:gd name="connsiteX5" fmla="*/ 0 w 584292"/>
              <a:gd name="connsiteY5" fmla="*/ 487659 h 527936"/>
              <a:gd name="connsiteX6" fmla="*/ 41158 w 584292"/>
              <a:gd name="connsiteY6" fmla="*/ 446576 h 527936"/>
              <a:gd name="connsiteX7" fmla="*/ 62981 w 584292"/>
              <a:gd name="connsiteY7" fmla="*/ 268438 h 527936"/>
              <a:gd name="connsiteX8" fmla="*/ 172707 w 584292"/>
              <a:gd name="connsiteY8" fmla="*/ 268438 h 527936"/>
              <a:gd name="connsiteX9" fmla="*/ 193684 w 584292"/>
              <a:gd name="connsiteY9" fmla="*/ 289386 h 527936"/>
              <a:gd name="connsiteX10" fmla="*/ 193684 w 584292"/>
              <a:gd name="connsiteY10" fmla="*/ 409434 h 527936"/>
              <a:gd name="connsiteX11" fmla="*/ 172707 w 584292"/>
              <a:gd name="connsiteY11" fmla="*/ 430382 h 527936"/>
              <a:gd name="connsiteX12" fmla="*/ 62981 w 584292"/>
              <a:gd name="connsiteY12" fmla="*/ 430382 h 527936"/>
              <a:gd name="connsiteX13" fmla="*/ 41198 w 584292"/>
              <a:gd name="connsiteY13" fmla="*/ 409434 h 527936"/>
              <a:gd name="connsiteX14" fmla="*/ 41198 w 584292"/>
              <a:gd name="connsiteY14" fmla="*/ 289386 h 527936"/>
              <a:gd name="connsiteX15" fmla="*/ 62981 w 584292"/>
              <a:gd name="connsiteY15" fmla="*/ 268438 h 527936"/>
              <a:gd name="connsiteX16" fmla="*/ 411585 w 584292"/>
              <a:gd name="connsiteY16" fmla="*/ 158834 h 527936"/>
              <a:gd name="connsiteX17" fmla="*/ 521311 w 584292"/>
              <a:gd name="connsiteY17" fmla="*/ 158834 h 527936"/>
              <a:gd name="connsiteX18" fmla="*/ 543094 w 584292"/>
              <a:gd name="connsiteY18" fmla="*/ 180590 h 527936"/>
              <a:gd name="connsiteX19" fmla="*/ 543094 w 584292"/>
              <a:gd name="connsiteY19" fmla="*/ 409431 h 527936"/>
              <a:gd name="connsiteX20" fmla="*/ 521311 w 584292"/>
              <a:gd name="connsiteY20" fmla="*/ 430381 h 527936"/>
              <a:gd name="connsiteX21" fmla="*/ 411585 w 584292"/>
              <a:gd name="connsiteY21" fmla="*/ 430381 h 527936"/>
              <a:gd name="connsiteX22" fmla="*/ 390608 w 584292"/>
              <a:gd name="connsiteY22" fmla="*/ 409431 h 527936"/>
              <a:gd name="connsiteX23" fmla="*/ 390608 w 584292"/>
              <a:gd name="connsiteY23" fmla="*/ 180590 h 527936"/>
              <a:gd name="connsiteX24" fmla="*/ 411585 w 584292"/>
              <a:gd name="connsiteY24" fmla="*/ 158834 h 527936"/>
              <a:gd name="connsiteX25" fmla="*/ 237226 w 584292"/>
              <a:gd name="connsiteY25" fmla="*/ 0 h 527936"/>
              <a:gd name="connsiteX26" fmla="*/ 347066 w 584292"/>
              <a:gd name="connsiteY26" fmla="*/ 0 h 527936"/>
              <a:gd name="connsiteX27" fmla="*/ 368065 w 584292"/>
              <a:gd name="connsiteY27" fmla="*/ 21761 h 527936"/>
              <a:gd name="connsiteX28" fmla="*/ 368065 w 584292"/>
              <a:gd name="connsiteY28" fmla="*/ 409426 h 527936"/>
              <a:gd name="connsiteX29" fmla="*/ 347066 w 584292"/>
              <a:gd name="connsiteY29" fmla="*/ 430381 h 527936"/>
              <a:gd name="connsiteX30" fmla="*/ 237226 w 584292"/>
              <a:gd name="connsiteY30" fmla="*/ 430381 h 527936"/>
              <a:gd name="connsiteX31" fmla="*/ 216227 w 584292"/>
              <a:gd name="connsiteY31" fmla="*/ 409426 h 527936"/>
              <a:gd name="connsiteX32" fmla="*/ 216227 w 584292"/>
              <a:gd name="connsiteY32" fmla="*/ 21761 h 527936"/>
              <a:gd name="connsiteX33" fmla="*/ 237226 w 584292"/>
              <a:gd name="connsiteY33" fmla="*/ 0 h 52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84292" h="527936">
                <a:moveTo>
                  <a:pt x="41158" y="446576"/>
                </a:moveTo>
                <a:lnTo>
                  <a:pt x="543134" y="446576"/>
                </a:lnTo>
                <a:cubicBezTo>
                  <a:pt x="565730" y="446576"/>
                  <a:pt x="584292" y="465104"/>
                  <a:pt x="584292" y="487659"/>
                </a:cubicBezTo>
                <a:cubicBezTo>
                  <a:pt x="584292" y="510214"/>
                  <a:pt x="565730" y="527936"/>
                  <a:pt x="543134" y="527936"/>
                </a:cubicBezTo>
                <a:lnTo>
                  <a:pt x="41158" y="527936"/>
                </a:lnTo>
                <a:cubicBezTo>
                  <a:pt x="18562" y="527936"/>
                  <a:pt x="0" y="510214"/>
                  <a:pt x="0" y="487659"/>
                </a:cubicBezTo>
                <a:cubicBezTo>
                  <a:pt x="0" y="465104"/>
                  <a:pt x="18562" y="446576"/>
                  <a:pt x="41158" y="446576"/>
                </a:cubicBezTo>
                <a:close/>
                <a:moveTo>
                  <a:pt x="62981" y="268438"/>
                </a:moveTo>
                <a:lnTo>
                  <a:pt x="172707" y="268438"/>
                </a:lnTo>
                <a:cubicBezTo>
                  <a:pt x="184002" y="268438"/>
                  <a:pt x="193684" y="278106"/>
                  <a:pt x="193684" y="289386"/>
                </a:cubicBezTo>
                <a:lnTo>
                  <a:pt x="193684" y="409434"/>
                </a:lnTo>
                <a:cubicBezTo>
                  <a:pt x="193684" y="420714"/>
                  <a:pt x="184002" y="430382"/>
                  <a:pt x="172707" y="430382"/>
                </a:cubicBezTo>
                <a:lnTo>
                  <a:pt x="62981" y="430382"/>
                </a:lnTo>
                <a:cubicBezTo>
                  <a:pt x="50879" y="430382"/>
                  <a:pt x="41198" y="420714"/>
                  <a:pt x="41198" y="409434"/>
                </a:cubicBezTo>
                <a:lnTo>
                  <a:pt x="41198" y="289386"/>
                </a:lnTo>
                <a:cubicBezTo>
                  <a:pt x="41198" y="278106"/>
                  <a:pt x="50879" y="268438"/>
                  <a:pt x="62981" y="268438"/>
                </a:cubicBezTo>
                <a:close/>
                <a:moveTo>
                  <a:pt x="411585" y="158834"/>
                </a:moveTo>
                <a:lnTo>
                  <a:pt x="521311" y="158834"/>
                </a:lnTo>
                <a:cubicBezTo>
                  <a:pt x="533413" y="158834"/>
                  <a:pt x="543094" y="168503"/>
                  <a:pt x="543094" y="180590"/>
                </a:cubicBezTo>
                <a:lnTo>
                  <a:pt x="543094" y="409431"/>
                </a:lnTo>
                <a:cubicBezTo>
                  <a:pt x="543094" y="420712"/>
                  <a:pt x="533413" y="430381"/>
                  <a:pt x="521311" y="430381"/>
                </a:cubicBezTo>
                <a:lnTo>
                  <a:pt x="411585" y="430381"/>
                </a:lnTo>
                <a:cubicBezTo>
                  <a:pt x="400290" y="430381"/>
                  <a:pt x="390608" y="420712"/>
                  <a:pt x="390608" y="409431"/>
                </a:cubicBezTo>
                <a:lnTo>
                  <a:pt x="390608" y="180590"/>
                </a:lnTo>
                <a:cubicBezTo>
                  <a:pt x="390608" y="168503"/>
                  <a:pt x="400290" y="158834"/>
                  <a:pt x="411585" y="158834"/>
                </a:cubicBezTo>
                <a:close/>
                <a:moveTo>
                  <a:pt x="237226" y="0"/>
                </a:moveTo>
                <a:lnTo>
                  <a:pt x="347066" y="0"/>
                </a:lnTo>
                <a:cubicBezTo>
                  <a:pt x="358373" y="0"/>
                  <a:pt x="368065" y="9672"/>
                  <a:pt x="368065" y="21761"/>
                </a:cubicBezTo>
                <a:lnTo>
                  <a:pt x="368065" y="409426"/>
                </a:lnTo>
                <a:cubicBezTo>
                  <a:pt x="368065" y="420710"/>
                  <a:pt x="358373" y="430381"/>
                  <a:pt x="347066" y="430381"/>
                </a:cubicBezTo>
                <a:lnTo>
                  <a:pt x="237226" y="430381"/>
                </a:lnTo>
                <a:cubicBezTo>
                  <a:pt x="225111" y="430381"/>
                  <a:pt x="216227" y="420710"/>
                  <a:pt x="216227" y="409426"/>
                </a:cubicBezTo>
                <a:lnTo>
                  <a:pt x="216227" y="21761"/>
                </a:lnTo>
                <a:cubicBezTo>
                  <a:pt x="216227" y="9672"/>
                  <a:pt x="225111" y="0"/>
                  <a:pt x="237226" y="0"/>
                </a:cubicBezTo>
                <a:close/>
              </a:path>
            </a:pathLst>
          </a:custGeom>
          <a:solidFill>
            <a:srgbClr val="3889BB"/>
          </a:solidFill>
          <a:ln>
            <a:noFill/>
          </a:ln>
        </p:spPr>
        <p:txBody>
          <a:bodyPr/>
          <a:lstStyle/>
          <a:p>
            <a:endParaRPr lang="zh-CN" altLang="en-US">
              <a:cs typeface="+mn-ea"/>
              <a:sym typeface="+mn-lt"/>
            </a:endParaRPr>
          </a:p>
        </p:txBody>
      </p:sp>
      <p:sp>
        <p:nvSpPr>
          <p:cNvPr id="17" name="矩形 16"/>
          <p:cNvSpPr/>
          <p:nvPr>
            <p:custDataLst>
              <p:tags r:id="rId1"/>
            </p:custDataLst>
          </p:nvPr>
        </p:nvSpPr>
        <p:spPr>
          <a:xfrm>
            <a:off x="954405" y="1241425"/>
            <a:ext cx="10405745" cy="1393190"/>
          </a:xfrm>
          <a:prstGeom prst="rect">
            <a:avLst/>
          </a:prstGeom>
          <a:blipFill>
            <a:blip r:embed="rId21"/>
            <a:stretch>
              <a:fillRect l="-50000" t="-3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cs typeface="+mn-ea"/>
              <a:sym typeface="+mn-lt"/>
            </a:endParaRPr>
          </a:p>
        </p:txBody>
      </p:sp>
      <p:sp>
        <p:nvSpPr>
          <p:cNvPr id="10" name="data-analytics-circular-graphic_38929"/>
          <p:cNvSpPr>
            <a:spLocks noChangeAspect="1"/>
          </p:cNvSpPr>
          <p:nvPr/>
        </p:nvSpPr>
        <p:spPr bwMode="auto">
          <a:xfrm>
            <a:off x="8664575" y="5076190"/>
            <a:ext cx="486410" cy="481330"/>
          </a:xfrm>
          <a:custGeom>
            <a:avLst/>
            <a:gdLst>
              <a:gd name="connsiteX0" fmla="*/ 269730 w 593397"/>
              <a:gd name="connsiteY0" fmla="*/ 48345 h 586586"/>
              <a:gd name="connsiteX1" fmla="*/ 269730 w 593397"/>
              <a:gd name="connsiteY1" fmla="*/ 329207 h 586586"/>
              <a:gd name="connsiteX2" fmla="*/ 518251 w 593397"/>
              <a:gd name="connsiteY2" fmla="*/ 421753 h 586586"/>
              <a:gd name="connsiteX3" fmla="*/ 269730 w 593397"/>
              <a:gd name="connsiteY3" fmla="*/ 586586 h 586586"/>
              <a:gd name="connsiteX4" fmla="*/ 0 w 593397"/>
              <a:gd name="connsiteY4" fmla="*/ 317696 h 586586"/>
              <a:gd name="connsiteX5" fmla="*/ 269730 w 593397"/>
              <a:gd name="connsiteY5" fmla="*/ 48345 h 586586"/>
              <a:gd name="connsiteX6" fmla="*/ 323685 w 593397"/>
              <a:gd name="connsiteY6" fmla="*/ 0 h 586586"/>
              <a:gd name="connsiteX7" fmla="*/ 593397 w 593397"/>
              <a:gd name="connsiteY7" fmla="*/ 269372 h 586586"/>
              <a:gd name="connsiteX8" fmla="*/ 572189 w 593397"/>
              <a:gd name="connsiteY8" fmla="*/ 373437 h 586586"/>
              <a:gd name="connsiteX9" fmla="*/ 323685 w 593397"/>
              <a:gd name="connsiteY9" fmla="*/ 280884 h 58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3397" h="586586">
                <a:moveTo>
                  <a:pt x="269730" y="48345"/>
                </a:moveTo>
                <a:lnTo>
                  <a:pt x="269730" y="329207"/>
                </a:lnTo>
                <a:lnTo>
                  <a:pt x="518251" y="421753"/>
                </a:lnTo>
                <a:cubicBezTo>
                  <a:pt x="477215" y="518903"/>
                  <a:pt x="381311" y="586586"/>
                  <a:pt x="269730" y="586586"/>
                </a:cubicBezTo>
                <a:cubicBezTo>
                  <a:pt x="120802" y="586586"/>
                  <a:pt x="0" y="466414"/>
                  <a:pt x="0" y="317696"/>
                </a:cubicBezTo>
                <a:cubicBezTo>
                  <a:pt x="0" y="168977"/>
                  <a:pt x="120802" y="48345"/>
                  <a:pt x="269730" y="48345"/>
                </a:cubicBezTo>
                <a:close/>
                <a:moveTo>
                  <a:pt x="323685" y="0"/>
                </a:moveTo>
                <a:cubicBezTo>
                  <a:pt x="472603" y="0"/>
                  <a:pt x="593397" y="120642"/>
                  <a:pt x="593397" y="269372"/>
                </a:cubicBezTo>
                <a:cubicBezTo>
                  <a:pt x="593397" y="306209"/>
                  <a:pt x="585559" y="341665"/>
                  <a:pt x="572189" y="373437"/>
                </a:cubicBezTo>
                <a:lnTo>
                  <a:pt x="323685" y="280884"/>
                </a:lnTo>
                <a:close/>
              </a:path>
            </a:pathLst>
          </a:custGeom>
          <a:solidFill>
            <a:srgbClr val="3889BB"/>
          </a:solidFill>
          <a:ln>
            <a:noFill/>
          </a:ln>
        </p:spPr>
        <p:txBody>
          <a:bodyPr/>
          <a:lstStyle/>
          <a:p>
            <a:endParaRPr lang="zh-CN" altLang="en-US">
              <a:cs typeface="+mn-ea"/>
              <a:sym typeface="+mn-lt"/>
            </a:endParaRPr>
          </a:p>
        </p:txBody>
      </p:sp>
      <p:sp>
        <p:nvSpPr>
          <p:cNvPr id="2" name="标题 1"/>
          <p:cNvSpPr>
            <a:spLocks noGrp="1"/>
          </p:cNvSpPr>
          <p:nvPr>
            <p:ph type="title"/>
            <p:custDataLst>
              <p:tags r:id="rId2"/>
            </p:custDataLst>
          </p:nvPr>
        </p:nvSpPr>
        <p:spPr>
          <a:xfrm>
            <a:off x="3435985" y="1438275"/>
            <a:ext cx="5735955" cy="1173480"/>
          </a:xfrm>
          <a:ln>
            <a:noFill/>
          </a:ln>
          <a:effectLst/>
          <a:scene3d>
            <a:camera prst="orthographicFront">
              <a:rot lat="0" lon="0" rev="0"/>
            </a:camera>
            <a:lightRig rig="contrasting" dir="t">
              <a:rot lat="0" lon="0" rev="1500000"/>
            </a:lightRig>
          </a:scene3d>
          <a:sp3d prstMaterial="metal">
            <a:bevelT w="88900" h="88900"/>
          </a:sp3d>
        </p:spPr>
        <p:txBody>
          <a:bodyPr anchor="t">
            <a:noAutofit/>
          </a:bodyPr>
          <a:lstStyle/>
          <a:p>
            <a:r>
              <a:rPr lang="en-US" altLang="zh-CN" sz="6600" dirty="0">
                <a:solidFill>
                  <a:schemeClr val="bg1"/>
                </a:solidFill>
                <a:effectLst>
                  <a:outerShdw blurRad="50800" dist="38100" dir="2700000" algn="tl" rotWithShape="0">
                    <a:prstClr val="black">
                      <a:alpha val="40000"/>
                    </a:prstClr>
                  </a:outerShdw>
                </a:effectLst>
                <a:latin typeface="Arial Black" panose="020B0A04020102020204" pitchFamily="34" charset="0"/>
                <a:cs typeface="Arial Black" panose="020B0A04020102020204" pitchFamily="34" charset="0"/>
              </a:rPr>
              <a:t>Conclusion</a:t>
            </a:r>
          </a:p>
        </p:txBody>
      </p:sp>
      <p:sp>
        <p:nvSpPr>
          <p:cNvPr id="3" name="内容占位符 2"/>
          <p:cNvSpPr>
            <a:spLocks noGrp="1"/>
          </p:cNvSpPr>
          <p:nvPr>
            <p:ph idx="1"/>
            <p:custDataLst>
              <p:tags r:id="rId3"/>
            </p:custDataLst>
          </p:nvPr>
        </p:nvSpPr>
        <p:spPr>
          <a:xfrm>
            <a:off x="1557654" y="3058795"/>
            <a:ext cx="9530555" cy="1871980"/>
          </a:xfrm>
        </p:spPr>
        <p:txBody>
          <a:bodyPr>
            <a:normAutofit fontScale="92500" lnSpcReduction="20000"/>
          </a:bodyPr>
          <a:lstStyle/>
          <a:p>
            <a:pPr marL="0" indent="0">
              <a:lnSpc>
                <a:spcPct val="120000"/>
              </a:lnSpc>
              <a:buNone/>
            </a:pPr>
            <a:r>
              <a:rPr lang="en-US" altLang="zh-CN" sz="1800" kern="100" dirty="0">
                <a:effectLst/>
                <a:latin typeface="等线" panose="02010600030101010101" pitchFamily="2" charset="-122"/>
                <a:ea typeface="等线" panose="02010600030101010101" pitchFamily="2" charset="-122"/>
                <a:cs typeface="Times New Roman" panose="02020603050405020304" charset="0"/>
              </a:rPr>
              <a:t>In conclusion, our TLG series </a:t>
            </a:r>
            <a:r>
              <a:rPr lang="en-US" altLang="zh-CN" sz="1800" kern="100" dirty="0" err="1">
                <a:effectLst/>
                <a:latin typeface="等线" panose="02010600030101010101" pitchFamily="2" charset="-122"/>
                <a:ea typeface="等线" panose="02010600030101010101" pitchFamily="2" charset="-122"/>
                <a:cs typeface="Times New Roman" panose="02020603050405020304" charset="0"/>
              </a:rPr>
              <a:t>Hyrite</a:t>
            </a:r>
            <a:r>
              <a:rPr lang="en-US" altLang="zh-CN" sz="1800" kern="100" dirty="0">
                <a:effectLst/>
                <a:latin typeface="等线" panose="02010600030101010101" pitchFamily="2" charset="-122"/>
                <a:ea typeface="等线" panose="02010600030101010101" pitchFamily="2" charset="-122"/>
                <a:cs typeface="Times New Roman" panose="02020603050405020304" charset="0"/>
              </a:rPr>
              <a:t> LED power supplies introduce groundbreaking features for LED lighting applications, including "Star-Link" flexibility, the "Never Shut Down" safeguard, a slim design for versatile placement, and an enhanced IP68 rating. These innovations ensure superior performance and reliability for a wide range of projects. </a:t>
            </a:r>
          </a:p>
          <a:p>
            <a:pPr marL="0" indent="0">
              <a:lnSpc>
                <a:spcPct val="120000"/>
              </a:lnSpc>
              <a:buNone/>
            </a:pPr>
            <a:r>
              <a:rPr lang="en-US" altLang="zh-CN" sz="1800" kern="100" dirty="0">
                <a:effectLst/>
                <a:latin typeface="等线" panose="02010600030101010101" pitchFamily="2" charset="-122"/>
                <a:ea typeface="等线" panose="02010600030101010101" pitchFamily="2" charset="-122"/>
                <a:cs typeface="Times New Roman" panose="02020603050405020304" charset="0"/>
              </a:rPr>
              <a:t>Thank you for your attention!</a:t>
            </a:r>
            <a:endParaRPr lang="zh-CN" altLang="zh-CN" sz="1800" kern="100" dirty="0">
              <a:effectLst/>
              <a:latin typeface="等线" panose="02010600030101010101" pitchFamily="2" charset="-122"/>
              <a:ea typeface="等线" panose="02010600030101010101" pitchFamily="2" charset="-122"/>
              <a:cs typeface="Times New Roman" panose="02020603050405020304" charset="0"/>
            </a:endParaRPr>
          </a:p>
          <a:p>
            <a:endParaRPr lang="zh-CN" altLang="en-US" dirty="0"/>
          </a:p>
        </p:txBody>
      </p:sp>
      <p:pic>
        <p:nvPicPr>
          <p:cNvPr id="4" name="图片 3" descr="英文logo"/>
          <p:cNvPicPr>
            <a:picLocks noChangeAspect="1"/>
          </p:cNvPicPr>
          <p:nvPr>
            <p:custDataLst>
              <p:tags r:id="rId4"/>
            </p:custDataLst>
          </p:nvPr>
        </p:nvPicPr>
        <p:blipFill>
          <a:blip r:embed="rId22"/>
          <a:stretch>
            <a:fillRect/>
          </a:stretch>
        </p:blipFill>
        <p:spPr>
          <a:xfrm>
            <a:off x="404495" y="201930"/>
            <a:ext cx="1868170" cy="594995"/>
          </a:xfrm>
          <a:prstGeom prst="rect">
            <a:avLst/>
          </a:prstGeom>
        </p:spPr>
      </p:pic>
      <p:sp>
        <p:nvSpPr>
          <p:cNvPr id="15" name="等腰三角形 14"/>
          <p:cNvSpPr/>
          <p:nvPr>
            <p:custDataLst>
              <p:tags r:id="rId5"/>
            </p:custDataLst>
          </p:nvPr>
        </p:nvSpPr>
        <p:spPr>
          <a:xfrm rot="5400000">
            <a:off x="1361683" y="3209096"/>
            <a:ext cx="173355" cy="149225"/>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custDataLst>
              <p:tags r:id="rId6"/>
            </p:custDataLst>
          </p:nvPr>
        </p:nvSpPr>
        <p:spPr>
          <a:xfrm rot="5400000">
            <a:off x="1361682" y="4657336"/>
            <a:ext cx="173355" cy="149225"/>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9" name="组合 48"/>
          <p:cNvGrpSpPr/>
          <p:nvPr/>
        </p:nvGrpSpPr>
        <p:grpSpPr>
          <a:xfrm>
            <a:off x="-33994" y="499125"/>
            <a:ext cx="12238634" cy="5921019"/>
            <a:chOff x="-33994" y="499125"/>
            <a:chExt cx="12238634" cy="5921019"/>
          </a:xfrm>
        </p:grpSpPr>
        <p:cxnSp>
          <p:nvCxnSpPr>
            <p:cNvPr id="74" name="直接连接符 73"/>
            <p:cNvCxnSpPr/>
            <p:nvPr>
              <p:custDataLst>
                <p:tags r:id="rId7"/>
              </p:custDataLst>
            </p:nvPr>
          </p:nvCxnSpPr>
          <p:spPr>
            <a:xfrm>
              <a:off x="3981000" y="499125"/>
              <a:ext cx="8223640" cy="0"/>
            </a:xfrm>
            <a:prstGeom prst="line">
              <a:avLst/>
            </a:prstGeom>
            <a:ln w="127000">
              <a:gradFill flip="none" rotWithShape="1">
                <a:gsLst>
                  <a:gs pos="0">
                    <a:srgbClr val="2D7CDB"/>
                  </a:gs>
                  <a:gs pos="100000">
                    <a:srgbClr val="2D7CDB">
                      <a:alpha val="0"/>
                    </a:srgbClr>
                  </a:gs>
                </a:gsLst>
                <a:lin ang="10800000" scaled="1"/>
                <a:tileRect/>
              </a:gradFill>
            </a:ln>
          </p:spPr>
          <p:style>
            <a:lnRef idx="1">
              <a:schemeClr val="accent1"/>
            </a:lnRef>
            <a:fillRef idx="0">
              <a:schemeClr val="accent1"/>
            </a:fillRef>
            <a:effectRef idx="0">
              <a:schemeClr val="accent1"/>
            </a:effectRef>
            <a:fontRef idx="minor">
              <a:schemeClr val="tx1"/>
            </a:fontRef>
          </p:style>
        </p:cxnSp>
        <p:grpSp>
          <p:nvGrpSpPr>
            <p:cNvPr id="78" name="组合 77"/>
            <p:cNvGrpSpPr/>
            <p:nvPr/>
          </p:nvGrpSpPr>
          <p:grpSpPr>
            <a:xfrm>
              <a:off x="11461546" y="6215751"/>
              <a:ext cx="194079" cy="204393"/>
              <a:chOff x="11470877" y="363591"/>
              <a:chExt cx="194079" cy="204393"/>
            </a:xfrm>
          </p:grpSpPr>
          <p:sp>
            <p:nvSpPr>
              <p:cNvPr id="82" name="椭圆 81"/>
              <p:cNvSpPr>
                <a:spLocks noChangeAspect="1"/>
              </p:cNvSpPr>
              <p:nvPr>
                <p:custDataLst>
                  <p:tags r:id="rId9"/>
                </p:custDataLst>
              </p:nvPr>
            </p:nvSpPr>
            <p:spPr>
              <a:xfrm>
                <a:off x="11470877" y="363591"/>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83" name="椭圆 82"/>
              <p:cNvSpPr>
                <a:spLocks noChangeAspect="1"/>
              </p:cNvSpPr>
              <p:nvPr>
                <p:custDataLst>
                  <p:tags r:id="rId10"/>
                </p:custDataLst>
              </p:nvPr>
            </p:nvSpPr>
            <p:spPr>
              <a:xfrm>
                <a:off x="11539539" y="363591"/>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84" name="椭圆 83"/>
              <p:cNvSpPr>
                <a:spLocks noChangeAspect="1"/>
              </p:cNvSpPr>
              <p:nvPr>
                <p:custDataLst>
                  <p:tags r:id="rId11"/>
                </p:custDataLst>
              </p:nvPr>
            </p:nvSpPr>
            <p:spPr>
              <a:xfrm>
                <a:off x="11608201" y="363591"/>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85" name="椭圆 84"/>
              <p:cNvSpPr>
                <a:spLocks noChangeAspect="1"/>
              </p:cNvSpPr>
              <p:nvPr>
                <p:custDataLst>
                  <p:tags r:id="rId12"/>
                </p:custDataLst>
              </p:nvPr>
            </p:nvSpPr>
            <p:spPr>
              <a:xfrm>
                <a:off x="11470877" y="437410"/>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86" name="椭圆 85"/>
              <p:cNvSpPr>
                <a:spLocks noChangeAspect="1"/>
              </p:cNvSpPr>
              <p:nvPr>
                <p:custDataLst>
                  <p:tags r:id="rId13"/>
                </p:custDataLst>
              </p:nvPr>
            </p:nvSpPr>
            <p:spPr>
              <a:xfrm>
                <a:off x="11539539" y="437410"/>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87" name="椭圆 86"/>
              <p:cNvSpPr>
                <a:spLocks noChangeAspect="1"/>
              </p:cNvSpPr>
              <p:nvPr>
                <p:custDataLst>
                  <p:tags r:id="rId14"/>
                </p:custDataLst>
              </p:nvPr>
            </p:nvSpPr>
            <p:spPr>
              <a:xfrm>
                <a:off x="11608201" y="437410"/>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88" name="椭圆 87"/>
              <p:cNvSpPr>
                <a:spLocks noChangeAspect="1"/>
              </p:cNvSpPr>
              <p:nvPr>
                <p:custDataLst>
                  <p:tags r:id="rId15"/>
                </p:custDataLst>
              </p:nvPr>
            </p:nvSpPr>
            <p:spPr>
              <a:xfrm>
                <a:off x="11470877" y="511229"/>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89" name="椭圆 88"/>
              <p:cNvSpPr>
                <a:spLocks noChangeAspect="1"/>
              </p:cNvSpPr>
              <p:nvPr>
                <p:custDataLst>
                  <p:tags r:id="rId16"/>
                </p:custDataLst>
              </p:nvPr>
            </p:nvSpPr>
            <p:spPr>
              <a:xfrm>
                <a:off x="11539539" y="511229"/>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sp>
            <p:nvSpPr>
              <p:cNvPr id="90" name="椭圆 89"/>
              <p:cNvSpPr>
                <a:spLocks noChangeAspect="1"/>
              </p:cNvSpPr>
              <p:nvPr>
                <p:custDataLst>
                  <p:tags r:id="rId17"/>
                </p:custDataLst>
              </p:nvPr>
            </p:nvSpPr>
            <p:spPr>
              <a:xfrm>
                <a:off x="11608201" y="511229"/>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字魂58号-创中黑" panose="00000500000000000000" pitchFamily="2" charset="-122"/>
                </a:endParaRPr>
              </a:p>
            </p:txBody>
          </p:sp>
        </p:grpSp>
        <p:cxnSp>
          <p:nvCxnSpPr>
            <p:cNvPr id="79" name="直接连接符 78"/>
            <p:cNvCxnSpPr/>
            <p:nvPr>
              <p:custDataLst>
                <p:tags r:id="rId8"/>
              </p:custDataLst>
            </p:nvPr>
          </p:nvCxnSpPr>
          <p:spPr>
            <a:xfrm>
              <a:off x="-33994" y="6391925"/>
              <a:ext cx="9335977" cy="0"/>
            </a:xfrm>
            <a:prstGeom prst="line">
              <a:avLst/>
            </a:prstGeom>
            <a:ln w="127000">
              <a:gradFill flip="none" rotWithShape="1">
                <a:gsLst>
                  <a:gs pos="0">
                    <a:srgbClr val="2D7CDB"/>
                  </a:gs>
                  <a:gs pos="100000">
                    <a:srgbClr val="2D7CDB">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0-#ppt_w/2"/>
                                          </p:val>
                                        </p:tav>
                                        <p:tav tm="100000">
                                          <p:val>
                                            <p:strVal val="#ppt_x"/>
                                          </p:val>
                                        </p:tav>
                                      </p:tavLst>
                                    </p:anim>
                                    <p:anim calcmode="lin" valueType="num">
                                      <p:cBhvr additive="base">
                                        <p:cTn id="33" dur="500" fill="hold"/>
                                        <p:tgtEl>
                                          <p:spTgt spid="15"/>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0-#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1000"/>
                            </p:stCondLst>
                            <p:childTnLst>
                              <p:par>
                                <p:cTn id="39" presetID="16" presetClass="entr" presetSubtype="21"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barn(inVertical)">
                                      <p:cBhvr>
                                        <p:cTn id="4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15" grpId="0" bldLvl="0" animBg="1"/>
      <p:bldP spid="16"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650,&quot;width&quot;:11462}"/>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650,&quot;width&quot;:11462}"/>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650,&quot;width&quot;:11462}"/>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650,&quot;width&quot;:11462}"/>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650,&quot;width&quot;:11462}"/>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650,&quot;width&quot;:11462}"/>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650,&quot;width&quot;:11462}"/>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650,&quot;width&quot;:11462}"/>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650,&quot;width&quot;:11462}"/>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650,&quot;width&quot;:11462}"/>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407</Words>
  <Application>Microsoft Office PowerPoint</Application>
  <PresentationFormat>Custom</PresentationFormat>
  <Paragraphs>38</Paragraphs>
  <Slides>10</Slides>
  <Notes>8</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主题​​</vt:lpstr>
      <vt:lpstr>PowerPoint Presentation</vt:lpstr>
      <vt:lpstr>Welcome everyone to this presentation on the latest features of our TLG series HYRITE LED power supply.  These innovations are designed to provide enhanced LED lighting solutions for various applications. Let's dive in. </vt:lpstr>
      <vt:lpstr>Star-Link Power Supplies</vt:lpstr>
      <vt:lpstr>Star-Link Power Supplies</vt:lpstr>
      <vt:lpstr>Star-Link Power Supplies</vt:lpstr>
      <vt:lpstr>The "Never Shut Down" Feature</vt:lpstr>
      <vt:lpstr>Thinner Design        of TLG Series</vt:lpstr>
      <vt:lpstr>High Ingress Protection (IP68)</vt:lpstr>
      <vt:lpstr>Conclusion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外销部-徐颖仪</dc:creator>
  <cp:lastModifiedBy>Asus</cp:lastModifiedBy>
  <cp:revision>7</cp:revision>
  <dcterms:created xsi:type="dcterms:W3CDTF">2023-08-29T12:35:31Z</dcterms:created>
  <dcterms:modified xsi:type="dcterms:W3CDTF">2024-02-14T10:36:19Z</dcterms:modified>
</cp:coreProperties>
</file>