
<file path=[Content_Types].xml><?xml version="1.0" encoding="utf-8"?>
<Types xmlns="http://schemas.openxmlformats.org/package/2006/content-types">
  <Default Extension="fntdata" ContentType="application/x-fontdata"/>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14"/>
  </p:notesMasterIdLst>
  <p:handoutMasterIdLst>
    <p:handoutMasterId r:id="rId15"/>
  </p:handoutMasterIdLst>
  <p:sldIdLst>
    <p:sldId id="256" r:id="rId2"/>
    <p:sldId id="302" r:id="rId3"/>
    <p:sldId id="303" r:id="rId4"/>
    <p:sldId id="260" r:id="rId5"/>
    <p:sldId id="261" r:id="rId6"/>
    <p:sldId id="262" r:id="rId7"/>
    <p:sldId id="264" r:id="rId8"/>
    <p:sldId id="310" r:id="rId9"/>
    <p:sldId id="311" r:id="rId10"/>
    <p:sldId id="312" r:id="rId11"/>
    <p:sldId id="265" r:id="rId12"/>
    <p:sldId id="287" r:id="rId13"/>
  </p:sldIdLst>
  <p:sldSz cx="12192000" cy="6858000"/>
  <p:notesSz cx="6858000" cy="9144000"/>
  <p:embeddedFontLst>
    <p:embeddedFont>
      <p:font typeface="等线" panose="02010600030101010101" pitchFamily="2" charset="-122"/>
      <p:regular r:id="rId16"/>
      <p:bold r:id="rId17"/>
    </p:embeddedFont>
    <p:embeddedFont>
      <p:font typeface="微软雅黑" panose="020B0503020204020204" pitchFamily="34" charset="-122"/>
      <p:regular r:id="rId18"/>
      <p:bold r:id="rId19"/>
    </p:embeddedFont>
  </p:embeddedFontLst>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2" userDrawn="1">
          <p15:clr>
            <a:srgbClr val="A4A3A4"/>
          </p15:clr>
        </p15:guide>
        <p15:guide id="2" pos="3839"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LL" initials="D" lastIdx="1" clrIdx="0"/>
  <p:cmAuthor id="2" name="kingsoft" initials="k"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D7D31"/>
    <a:srgbClr val="305CC4"/>
    <a:srgbClr val="C5D3EC"/>
    <a:srgbClr val="004098"/>
    <a:srgbClr val="F7F7F7"/>
    <a:srgbClr val="1BD2A6"/>
    <a:srgbClr val="FABF02"/>
    <a:srgbClr val="2759D5"/>
    <a:srgbClr val="2274E1"/>
    <a:srgbClr val="F8F9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59" autoAdjust="0"/>
    <p:restoredTop sz="94660"/>
  </p:normalViewPr>
  <p:slideViewPr>
    <p:cSldViewPr snapToGrid="0" showGuides="1">
      <p:cViewPr varScale="1">
        <p:scale>
          <a:sx n="113" d="100"/>
          <a:sy n="113" d="100"/>
        </p:scale>
        <p:origin x="480" y="96"/>
      </p:cViewPr>
      <p:guideLst>
        <p:guide orient="horz" pos="2112"/>
        <p:guide pos="3839"/>
      </p:guideLst>
    </p:cSldViewPr>
  </p:slideViewPr>
  <p:notesTextViewPr>
    <p:cViewPr>
      <p:scale>
        <a:sx n="1" d="1"/>
        <a:sy n="1" d="1"/>
      </p:scale>
      <p:origin x="0" y="0"/>
    </p:cViewPr>
  </p:notesTextViewPr>
  <p:notesViewPr>
    <p:cSldViewPr snapToGrid="0">
      <p:cViewPr varScale="1">
        <p:scale>
          <a:sx n="85" d="100"/>
          <a:sy n="85" d="100"/>
        </p:scale>
        <p:origin x="93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handoutMaster" Target="handoutMasters/handoutMaster1.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微软雅黑" panose="020B0503020204020204" charset="-122"/>
              <a:ea typeface="微软雅黑" panose="020B0503020204020204" charset="-122"/>
              <a:cs typeface="微软雅黑" panose="020B050302020402020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964DD2E-64BA-45F9-85B9-FF93B81ECBF8}" type="datetimeFigureOut">
              <a:rPr lang="zh-CN" altLang="en-US" smtClean="0">
                <a:latin typeface="微软雅黑" panose="020B0503020204020204" charset="-122"/>
                <a:ea typeface="微软雅黑" panose="020B0503020204020204" charset="-122"/>
                <a:cs typeface="微软雅黑" panose="020B0503020204020204" charset="-122"/>
              </a:rPr>
              <a:t>2024-10-29</a:t>
            </a:fld>
            <a:endParaRPr lang="zh-CN" altLang="en-US">
              <a:latin typeface="微软雅黑" panose="020B0503020204020204" charset="-122"/>
              <a:ea typeface="微软雅黑" panose="020B0503020204020204" charset="-122"/>
              <a:cs typeface="微软雅黑" panose="020B050302020402020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C6DE54-AF3B-4622-A190-E058C5FDFE76}" type="slidenum">
              <a:rPr lang="zh-CN" altLang="en-US" smtClean="0">
                <a:latin typeface="微软雅黑" panose="020B0503020204020204" charset="-122"/>
                <a:ea typeface="微软雅黑" panose="020B0503020204020204" charset="-122"/>
                <a:cs typeface="微软雅黑" panose="020B0503020204020204" charset="-122"/>
              </a:rPr>
              <a:t>‹#›</a:t>
            </a:fld>
            <a:endParaRPr lang="zh-CN" altLang="en-US">
              <a:latin typeface="微软雅黑" panose="020B0503020204020204" charset="-122"/>
              <a:ea typeface="微软雅黑" panose="020B0503020204020204" charset="-122"/>
              <a:cs typeface="微软雅黑" panose="020B0503020204020204" charset="-122"/>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panose="020B0503020204020204" charset="-122"/>
                <a:cs typeface="微软雅黑" panose="020B0503020204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panose="020B0503020204020204" charset="-122"/>
                <a:cs typeface="微软雅黑" panose="020B0503020204020204" charset="-122"/>
              </a:defRPr>
            </a:lvl1pPr>
          </a:lstStyle>
          <a:p>
            <a:fld id="{D2A48B96-639E-45A3-A0BA-2464DFDB1FAA}" type="datetimeFigureOut">
              <a:rPr lang="zh-CN" altLang="en-US" smtClean="0"/>
              <a:t>2024-10-29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panose="020B0503020204020204" charset="-122"/>
                <a:cs typeface="微软雅黑" panose="020B0503020204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panose="020B0503020204020204" charset="-122"/>
                <a:cs typeface="微软雅黑" panose="020B0503020204020204" charset="-122"/>
              </a:defRPr>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200" kern="1200">
        <a:solidFill>
          <a:schemeClr val="tx1"/>
        </a:solidFill>
        <a:latin typeface="微软雅黑" panose="020B0503020204020204" charset="-122"/>
        <a:ea typeface="微软雅黑" panose="020B0503020204020204" charset="-122"/>
        <a:cs typeface="微软雅黑" panose="020B0503020204020204" charset="-122"/>
      </a:defRPr>
    </a:lvl2pPr>
    <a:lvl3pPr marL="914400" algn="l" defTabSz="914400" rtl="0" eaLnBrk="1" latinLnBrk="0" hangingPunct="1">
      <a:defRPr sz="1200" kern="1200">
        <a:solidFill>
          <a:schemeClr val="tx1"/>
        </a:solidFill>
        <a:latin typeface="微软雅黑" panose="020B0503020204020204" charset="-122"/>
        <a:ea typeface="微软雅黑" panose="020B0503020204020204" charset="-122"/>
        <a:cs typeface="微软雅黑" panose="020B0503020204020204" charset="-122"/>
      </a:defRPr>
    </a:lvl3pPr>
    <a:lvl4pPr marL="1371600" algn="l" defTabSz="914400" rtl="0" eaLnBrk="1" latinLnBrk="0" hangingPunct="1">
      <a:defRPr sz="1200" kern="1200">
        <a:solidFill>
          <a:schemeClr val="tx1"/>
        </a:solidFill>
        <a:latin typeface="微软雅黑" panose="020B0503020204020204" charset="-122"/>
        <a:ea typeface="微软雅黑" panose="020B0503020204020204" charset="-122"/>
        <a:cs typeface="微软雅黑" panose="020B0503020204020204" charset="-122"/>
      </a:defRPr>
    </a:lvl4pPr>
    <a:lvl5pPr marL="1828800" algn="l" defTabSz="914400" rtl="0" eaLnBrk="1" latinLnBrk="0" hangingPunct="1">
      <a:defRPr sz="1200" kern="1200">
        <a:solidFill>
          <a:schemeClr val="tx1"/>
        </a:solidFill>
        <a:latin typeface="微软雅黑" panose="020B0503020204020204" charset="-122"/>
        <a:ea typeface="微软雅黑" panose="020B0503020204020204" charset="-122"/>
        <a:cs typeface="微软雅黑" panose="020B0503020204020204" charset="-122"/>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8F9FA"/>
        </a:solidFill>
        <a:effectLst/>
      </p:bgPr>
    </p:bg>
    <p:spTree>
      <p:nvGrpSpPr>
        <p:cNvPr id="1" name=""/>
        <p:cNvGrpSpPr/>
        <p:nvPr/>
      </p:nvGrpSpPr>
      <p:grpSpPr>
        <a:xfrm>
          <a:off x="0" y="0"/>
          <a:ext cx="0" cy="0"/>
          <a:chOff x="0" y="0"/>
          <a:chExt cx="0" cy="0"/>
        </a:xfrm>
      </p:grpSpPr>
      <p:grpSp>
        <p:nvGrpSpPr>
          <p:cNvPr id="2" name="组合 1"/>
          <p:cNvGrpSpPr/>
          <p:nvPr userDrawn="1"/>
        </p:nvGrpSpPr>
        <p:grpSpPr>
          <a:xfrm>
            <a:off x="9294751" y="276337"/>
            <a:ext cx="2897249" cy="449618"/>
            <a:chOff x="10034593" y="301737"/>
            <a:chExt cx="2168661" cy="336550"/>
          </a:xfrm>
          <a:gradFill flip="none" rotWithShape="1">
            <a:gsLst>
              <a:gs pos="20000">
                <a:srgbClr val="2759D5">
                  <a:alpha val="61000"/>
                </a:srgbClr>
              </a:gs>
              <a:gs pos="100000">
                <a:srgbClr val="2093F2">
                  <a:alpha val="0"/>
                </a:srgbClr>
              </a:gs>
            </a:gsLst>
            <a:lin ang="10800000" scaled="1"/>
            <a:tileRect/>
          </a:gradFill>
        </p:grpSpPr>
        <p:sp>
          <p:nvSpPr>
            <p:cNvPr id="3" name="稻壳儿榴莲果果"/>
            <p:cNvSpPr/>
            <p:nvPr/>
          </p:nvSpPr>
          <p:spPr>
            <a:xfrm flipH="1">
              <a:off x="11870673"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4" name="稻壳儿榴莲果果"/>
            <p:cNvSpPr/>
            <p:nvPr/>
          </p:nvSpPr>
          <p:spPr>
            <a:xfrm flipH="1">
              <a:off x="11687065"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 name="稻壳儿榴莲果果"/>
            <p:cNvSpPr/>
            <p:nvPr/>
          </p:nvSpPr>
          <p:spPr>
            <a:xfrm flipH="1">
              <a:off x="11503457"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 name="稻壳儿榴莲果果"/>
            <p:cNvSpPr/>
            <p:nvPr/>
          </p:nvSpPr>
          <p:spPr>
            <a:xfrm flipH="1">
              <a:off x="11319849"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0" name="稻壳儿榴莲果果"/>
            <p:cNvSpPr/>
            <p:nvPr/>
          </p:nvSpPr>
          <p:spPr>
            <a:xfrm flipH="1">
              <a:off x="11136241"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1" name="稻壳儿榴莲果果"/>
            <p:cNvSpPr/>
            <p:nvPr/>
          </p:nvSpPr>
          <p:spPr>
            <a:xfrm flipH="1">
              <a:off x="10952633"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2" name="稻壳儿榴莲果果"/>
            <p:cNvSpPr/>
            <p:nvPr/>
          </p:nvSpPr>
          <p:spPr>
            <a:xfrm flipH="1">
              <a:off x="10769025"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3" name="稻壳儿榴莲果果"/>
            <p:cNvSpPr/>
            <p:nvPr/>
          </p:nvSpPr>
          <p:spPr>
            <a:xfrm flipH="1">
              <a:off x="10585417"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4" name="稻壳儿榴莲果果"/>
            <p:cNvSpPr/>
            <p:nvPr/>
          </p:nvSpPr>
          <p:spPr>
            <a:xfrm flipH="1">
              <a:off x="10401809"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5" name="稻壳儿榴莲果果"/>
            <p:cNvSpPr/>
            <p:nvPr/>
          </p:nvSpPr>
          <p:spPr>
            <a:xfrm flipH="1">
              <a:off x="10218201"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6" name="稻壳儿榴莲果果"/>
            <p:cNvSpPr/>
            <p:nvPr/>
          </p:nvSpPr>
          <p:spPr>
            <a:xfrm flipH="1">
              <a:off x="10034593" y="301737"/>
              <a:ext cx="332581" cy="336550"/>
            </a:xfrm>
            <a:prstGeom prst="parallelogram">
              <a:avLst>
                <a:gd name="adj" fmla="val 735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7" name="稻壳儿榴莲果果"/>
            <p:cNvSpPr/>
            <p:nvPr/>
          </p:nvSpPr>
          <p:spPr>
            <a:xfrm flipH="1">
              <a:off x="12054283" y="301738"/>
              <a:ext cx="143732" cy="197837"/>
            </a:xfrm>
            <a:custGeom>
              <a:avLst/>
              <a:gdLst>
                <a:gd name="connsiteX0" fmla="*/ 143732 w 143732"/>
                <a:gd name="connsiteY0" fmla="*/ 0 h 197837"/>
                <a:gd name="connsiteX1" fmla="*/ 55661 w 143732"/>
                <a:gd name="connsiteY1" fmla="*/ 0 h 197837"/>
                <a:gd name="connsiteX2" fmla="*/ 0 w 143732"/>
                <a:gd name="connsiteY2" fmla="*/ 76613 h 197837"/>
                <a:gd name="connsiteX3" fmla="*/ 0 w 143732"/>
                <a:gd name="connsiteY3" fmla="*/ 197837 h 197837"/>
              </a:gdLst>
              <a:ahLst/>
              <a:cxnLst>
                <a:cxn ang="0">
                  <a:pos x="connsiteX0" y="connsiteY0"/>
                </a:cxn>
                <a:cxn ang="0">
                  <a:pos x="connsiteX1" y="connsiteY1"/>
                </a:cxn>
                <a:cxn ang="0">
                  <a:pos x="connsiteX2" y="connsiteY2"/>
                </a:cxn>
                <a:cxn ang="0">
                  <a:pos x="connsiteX3" y="connsiteY3"/>
                </a:cxn>
              </a:cxnLst>
              <a:rect l="l" t="t" r="r" b="b"/>
              <a:pathLst>
                <a:path w="143732" h="197837">
                  <a:moveTo>
                    <a:pt x="143732" y="0"/>
                  </a:moveTo>
                  <a:lnTo>
                    <a:pt x="55661" y="0"/>
                  </a:lnTo>
                  <a:lnTo>
                    <a:pt x="0" y="76613"/>
                  </a:lnTo>
                  <a:lnTo>
                    <a:pt x="0" y="197837"/>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6" name="直角三角形 5"/>
          <p:cNvSpPr/>
          <p:nvPr userDrawn="1"/>
        </p:nvSpPr>
        <p:spPr>
          <a:xfrm>
            <a:off x="0" y="4091586"/>
            <a:ext cx="2819400" cy="2762250"/>
          </a:xfrm>
          <a:prstGeom prst="rtTriangle">
            <a:avLst/>
          </a:prstGeom>
          <a:solidFill>
            <a:schemeClr val="bg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7" name="平行四边形 6"/>
          <p:cNvSpPr/>
          <p:nvPr userDrawn="1"/>
        </p:nvSpPr>
        <p:spPr>
          <a:xfrm flipH="1">
            <a:off x="7874447" y="5079725"/>
            <a:ext cx="3100222" cy="1806131"/>
          </a:xfrm>
          <a:prstGeom prst="parallelogram">
            <a:avLst>
              <a:gd name="adj" fmla="val 80074"/>
            </a:avLst>
          </a:pr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grpSp>
        <p:nvGrpSpPr>
          <p:cNvPr id="8" name="组合 7"/>
          <p:cNvGrpSpPr/>
          <p:nvPr userDrawn="1"/>
        </p:nvGrpSpPr>
        <p:grpSpPr>
          <a:xfrm rot="16200000">
            <a:off x="10373357" y="2429655"/>
            <a:ext cx="400393" cy="673856"/>
            <a:chOff x="5800726" y="1372023"/>
            <a:chExt cx="590550" cy="1147251"/>
          </a:xfrm>
          <a:gradFill>
            <a:gsLst>
              <a:gs pos="0">
                <a:srgbClr val="305CC4">
                  <a:alpha val="0"/>
                </a:srgbClr>
              </a:gs>
              <a:gs pos="100000">
                <a:srgbClr val="305CC4"/>
              </a:gs>
            </a:gsLst>
            <a:lin ang="5400000" scaled="1"/>
          </a:gradFill>
        </p:grpSpPr>
        <p:sp>
          <p:nvSpPr>
            <p:cNvPr id="9" name="箭头: V 形 8"/>
            <p:cNvSpPr/>
            <p:nvPr/>
          </p:nvSpPr>
          <p:spPr>
            <a:xfrm rot="5400000">
              <a:off x="5850776" y="1978775"/>
              <a:ext cx="490449" cy="590550"/>
            </a:xfrm>
            <a:prstGeom prst="chevron">
              <a:avLst>
                <a:gd name="adj" fmla="val 610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10" name="箭头: V 形 9"/>
            <p:cNvSpPr/>
            <p:nvPr/>
          </p:nvSpPr>
          <p:spPr>
            <a:xfrm rot="5400000">
              <a:off x="5850776" y="1646070"/>
              <a:ext cx="490449" cy="590550"/>
            </a:xfrm>
            <a:prstGeom prst="chevron">
              <a:avLst>
                <a:gd name="adj" fmla="val 61653"/>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11" name="箭头: V 形 10"/>
            <p:cNvSpPr/>
            <p:nvPr/>
          </p:nvSpPr>
          <p:spPr>
            <a:xfrm rot="5400000">
              <a:off x="5850776" y="1321973"/>
              <a:ext cx="490449" cy="590550"/>
            </a:xfrm>
            <a:prstGeom prst="chevron">
              <a:avLst>
                <a:gd name="adj" fmla="val 610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grpSp>
      <p:sp>
        <p:nvSpPr>
          <p:cNvPr id="14" name="平行四边形 13"/>
          <p:cNvSpPr/>
          <p:nvPr userDrawn="1"/>
        </p:nvSpPr>
        <p:spPr>
          <a:xfrm flipH="1">
            <a:off x="1444848" y="7881"/>
            <a:ext cx="4129760" cy="2476999"/>
          </a:xfrm>
          <a:prstGeom prst="parallelogram">
            <a:avLst>
              <a:gd name="adj" fmla="val 98475"/>
            </a:avLst>
          </a:prstGeom>
          <a:solidFill>
            <a:srgbClr val="1BD2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5" name="直角三角形 14"/>
          <p:cNvSpPr/>
          <p:nvPr userDrawn="1"/>
        </p:nvSpPr>
        <p:spPr>
          <a:xfrm>
            <a:off x="0" y="-1"/>
            <a:ext cx="6002791" cy="6974348"/>
          </a:xfrm>
          <a:prstGeom prst="rtTriangle">
            <a:avLst/>
          </a:pr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16" name="平行四边形 15"/>
          <p:cNvSpPr/>
          <p:nvPr userDrawn="1"/>
        </p:nvSpPr>
        <p:spPr>
          <a:xfrm flipH="1">
            <a:off x="9108184" y="0"/>
            <a:ext cx="1771625" cy="571500"/>
          </a:xfrm>
          <a:prstGeom prst="parallelogram">
            <a:avLst>
              <a:gd name="adj" fmla="val 93506"/>
            </a:avLst>
          </a:pr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nvGrpSpPr>
          <p:cNvPr id="17" name="组合 16"/>
          <p:cNvGrpSpPr/>
          <p:nvPr userDrawn="1"/>
        </p:nvGrpSpPr>
        <p:grpSpPr>
          <a:xfrm>
            <a:off x="9514034" y="804429"/>
            <a:ext cx="1437993" cy="172083"/>
            <a:chOff x="982388" y="1635762"/>
            <a:chExt cx="1437993" cy="172083"/>
          </a:xfrm>
        </p:grpSpPr>
        <p:grpSp>
          <p:nvGrpSpPr>
            <p:cNvPr id="18" name="组合 17"/>
            <p:cNvGrpSpPr/>
            <p:nvPr/>
          </p:nvGrpSpPr>
          <p:grpSpPr>
            <a:xfrm>
              <a:off x="1359570" y="1635762"/>
              <a:ext cx="1060811" cy="48258"/>
              <a:chOff x="1359570" y="1586232"/>
              <a:chExt cx="1060811" cy="48258"/>
            </a:xfrm>
          </p:grpSpPr>
          <p:sp>
            <p:nvSpPr>
              <p:cNvPr id="29" name="椭圆 28"/>
              <p:cNvSpPr/>
              <p:nvPr/>
            </p:nvSpPr>
            <p:spPr>
              <a:xfrm>
                <a:off x="1359570"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0" name="椭圆 29"/>
              <p:cNvSpPr/>
              <p:nvPr/>
            </p:nvSpPr>
            <p:spPr>
              <a:xfrm>
                <a:off x="1485849"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1" name="椭圆 30"/>
              <p:cNvSpPr/>
              <p:nvPr/>
            </p:nvSpPr>
            <p:spPr>
              <a:xfrm>
                <a:off x="161212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2" name="椭圆 31"/>
              <p:cNvSpPr/>
              <p:nvPr/>
            </p:nvSpPr>
            <p:spPr>
              <a:xfrm>
                <a:off x="1738407"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3" name="椭圆 32"/>
              <p:cNvSpPr/>
              <p:nvPr/>
            </p:nvSpPr>
            <p:spPr>
              <a:xfrm>
                <a:off x="1864686"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4" name="椭圆 33"/>
              <p:cNvSpPr/>
              <p:nvPr/>
            </p:nvSpPr>
            <p:spPr>
              <a:xfrm>
                <a:off x="199096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5" name="椭圆 34"/>
              <p:cNvSpPr/>
              <p:nvPr/>
            </p:nvSpPr>
            <p:spPr>
              <a:xfrm>
                <a:off x="2117244"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6" name="椭圆 35"/>
              <p:cNvSpPr/>
              <p:nvPr/>
            </p:nvSpPr>
            <p:spPr>
              <a:xfrm>
                <a:off x="224352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微软雅黑" panose="020B0503020204020204" charset="-122"/>
                </a:endParaRPr>
              </a:p>
            </p:txBody>
          </p:sp>
          <p:sp>
            <p:nvSpPr>
              <p:cNvPr id="37" name="椭圆 36"/>
              <p:cNvSpPr/>
              <p:nvPr/>
            </p:nvSpPr>
            <p:spPr>
              <a:xfrm>
                <a:off x="2372123"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微软雅黑" panose="020B0503020204020204" charset="-122"/>
                </a:endParaRPr>
              </a:p>
            </p:txBody>
          </p:sp>
        </p:grpSp>
        <p:grpSp>
          <p:nvGrpSpPr>
            <p:cNvPr id="19" name="组合 18"/>
            <p:cNvGrpSpPr/>
            <p:nvPr/>
          </p:nvGrpSpPr>
          <p:grpSpPr>
            <a:xfrm>
              <a:off x="982388" y="1759587"/>
              <a:ext cx="1056835" cy="48258"/>
              <a:chOff x="1234948" y="1586232"/>
              <a:chExt cx="1056835" cy="48258"/>
            </a:xfrm>
          </p:grpSpPr>
          <p:sp>
            <p:nvSpPr>
              <p:cNvPr id="20" name="椭圆 19"/>
              <p:cNvSpPr/>
              <p:nvPr/>
            </p:nvSpPr>
            <p:spPr>
              <a:xfrm>
                <a:off x="1359570"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1" name="椭圆 20"/>
              <p:cNvSpPr/>
              <p:nvPr/>
            </p:nvSpPr>
            <p:spPr>
              <a:xfrm>
                <a:off x="1485849"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2" name="椭圆 21"/>
              <p:cNvSpPr/>
              <p:nvPr/>
            </p:nvSpPr>
            <p:spPr>
              <a:xfrm>
                <a:off x="161212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3" name="椭圆 22"/>
              <p:cNvSpPr/>
              <p:nvPr/>
            </p:nvSpPr>
            <p:spPr>
              <a:xfrm>
                <a:off x="1738407"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4" name="椭圆 23"/>
              <p:cNvSpPr/>
              <p:nvPr/>
            </p:nvSpPr>
            <p:spPr>
              <a:xfrm>
                <a:off x="1864686"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5" name="椭圆 24"/>
              <p:cNvSpPr/>
              <p:nvPr/>
            </p:nvSpPr>
            <p:spPr>
              <a:xfrm>
                <a:off x="199096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6" name="椭圆 25"/>
              <p:cNvSpPr/>
              <p:nvPr/>
            </p:nvSpPr>
            <p:spPr>
              <a:xfrm>
                <a:off x="2117244"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7" name="椭圆 26"/>
              <p:cNvSpPr/>
              <p:nvPr/>
            </p:nvSpPr>
            <p:spPr>
              <a:xfrm>
                <a:off x="224352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8" name="椭圆 27"/>
              <p:cNvSpPr/>
              <p:nvPr/>
            </p:nvSpPr>
            <p:spPr>
              <a:xfrm>
                <a:off x="123494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grpSp>
      <p:sp>
        <p:nvSpPr>
          <p:cNvPr id="38" name="平行四边形 37"/>
          <p:cNvSpPr/>
          <p:nvPr userDrawn="1"/>
        </p:nvSpPr>
        <p:spPr>
          <a:xfrm flipH="1">
            <a:off x="8143718" y="6312380"/>
            <a:ext cx="1771625" cy="571500"/>
          </a:xfrm>
          <a:prstGeom prst="parallelogram">
            <a:avLst>
              <a:gd name="adj" fmla="val 93506"/>
            </a:avLst>
          </a:pr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FEFEB11A-F61E-4007-9714-5E634DEA43C3}" type="datetimeFigureOut">
              <a:rPr lang="zh-CN" altLang="en-US" smtClean="0"/>
              <a:t>2024-10-29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3B9BE13-A433-4A4E-BBAD-88EB7EB63F9B}"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微软雅黑" panose="020B0503020204020204" charset="-122"/>
                <a:ea typeface="微软雅黑" panose="020B0503020204020204" charset="-122"/>
                <a:cs typeface="微软雅黑" panose="020B0503020204020204" charset="-122"/>
              </a:defRPr>
            </a:lvl1pPr>
          </a:lstStyle>
          <a:p>
            <a:fld id="{FEFEB11A-F61E-4007-9714-5E634DEA43C3}" type="datetimeFigureOut">
              <a:rPr lang="zh-CN" altLang="en-US" smtClean="0"/>
              <a:t>2024-10-29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微软雅黑" panose="020B0503020204020204" charset="-122"/>
                <a:ea typeface="微软雅黑" panose="020B0503020204020204" charset="-122"/>
                <a:cs typeface="微软雅黑" panose="020B0503020204020204" charset="-122"/>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微软雅黑" panose="020B0503020204020204" charset="-122"/>
                <a:ea typeface="微软雅黑" panose="020B0503020204020204" charset="-122"/>
                <a:cs typeface="微软雅黑" panose="020B0503020204020204" charset="-122"/>
              </a:defRPr>
            </a:lvl1pPr>
          </a:lstStyle>
          <a:p>
            <a:fld id="{23B9BE13-A433-4A4E-BBAD-88EB7EB63F9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微软雅黑" panose="020B0503020204020204" charset="-122"/>
          <a:ea typeface="微软雅黑" panose="020B0503020204020204" charset="-122"/>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微软雅黑" panose="020B0503020204020204" charset="-122"/>
          <a:ea typeface="微软雅黑" panose="020B0503020204020204" charset="-122"/>
          <a:cs typeface="微软雅黑" panose="020B0503020204020204" charset="-12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微软雅黑" panose="020B0503020204020204" charset="-122"/>
          <a:ea typeface="微软雅黑" panose="020B0503020204020204" charset="-122"/>
          <a:cs typeface="微软雅黑" panose="020B0503020204020204" charset="-122"/>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微软雅黑" panose="020B0503020204020204" charset="-122"/>
          <a:ea typeface="微软雅黑" panose="020B0503020204020204" charset="-122"/>
          <a:cs typeface="微软雅黑" panose="020B0503020204020204" charset="-122"/>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微软雅黑" panose="020B0503020204020204" charset="-122"/>
          <a:ea typeface="微软雅黑" panose="020B0503020204020204" charset="-122"/>
          <a:cs typeface="微软雅黑" panose="020B0503020204020204" charset="-122"/>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微软雅黑" panose="020B0503020204020204" charset="-122"/>
          <a:ea typeface="微软雅黑" panose="020B0503020204020204" charset="-122"/>
          <a:cs typeface="微软雅黑" panose="020B0503020204020204"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tags" Target="../tags/tag14.xml"/><Relationship Id="rId18" Type="http://schemas.openxmlformats.org/officeDocument/2006/relationships/image" Target="../media/image3.jpeg"/><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tags" Target="../tags/tag13.xml"/><Relationship Id="rId17" Type="http://schemas.openxmlformats.org/officeDocument/2006/relationships/slideLayout" Target="../slideLayouts/slideLayout2.xml"/><Relationship Id="rId2" Type="http://schemas.openxmlformats.org/officeDocument/2006/relationships/tags" Target="../tags/tag3.xml"/><Relationship Id="rId16" Type="http://schemas.openxmlformats.org/officeDocument/2006/relationships/audio" Target="../media/media2.mp3"/><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5" Type="http://schemas.openxmlformats.org/officeDocument/2006/relationships/tags" Target="../tags/tag6.xml"/><Relationship Id="rId15" Type="http://schemas.microsoft.com/office/2007/relationships/media" Target="../media/media2.mp3"/><Relationship Id="rId10" Type="http://schemas.openxmlformats.org/officeDocument/2006/relationships/tags" Target="../tags/tag11.xml"/><Relationship Id="rId19" Type="http://schemas.openxmlformats.org/officeDocument/2006/relationships/image" Target="../media/image2.png"/><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tags" Target="../tags/tag15.xml"/></Relationships>
</file>

<file path=ppt/slides/_rels/slide3.xml.rels><?xml version="1.0" encoding="UTF-8" standalone="yes"?>
<Relationships xmlns="http://schemas.openxmlformats.org/package/2006/relationships"><Relationship Id="rId8" Type="http://schemas.openxmlformats.org/officeDocument/2006/relationships/tags" Target="../tags/tag23.xml"/><Relationship Id="rId13" Type="http://schemas.openxmlformats.org/officeDocument/2006/relationships/tags" Target="../tags/tag28.xml"/><Relationship Id="rId18" Type="http://schemas.openxmlformats.org/officeDocument/2006/relationships/image" Target="../media/image4.jpeg"/><Relationship Id="rId3" Type="http://schemas.openxmlformats.org/officeDocument/2006/relationships/tags" Target="../tags/tag18.xml"/><Relationship Id="rId7" Type="http://schemas.openxmlformats.org/officeDocument/2006/relationships/tags" Target="../tags/tag22.xml"/><Relationship Id="rId12" Type="http://schemas.openxmlformats.org/officeDocument/2006/relationships/tags" Target="../tags/tag27.xml"/><Relationship Id="rId17" Type="http://schemas.openxmlformats.org/officeDocument/2006/relationships/image" Target="../media/image3.jpeg"/><Relationship Id="rId2" Type="http://schemas.openxmlformats.org/officeDocument/2006/relationships/tags" Target="../tags/tag17.xml"/><Relationship Id="rId16"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tags" Target="../tags/tag21.xml"/><Relationship Id="rId11" Type="http://schemas.openxmlformats.org/officeDocument/2006/relationships/tags" Target="../tags/tag26.xml"/><Relationship Id="rId5" Type="http://schemas.openxmlformats.org/officeDocument/2006/relationships/tags" Target="../tags/tag20.xml"/><Relationship Id="rId15" Type="http://schemas.openxmlformats.org/officeDocument/2006/relationships/audio" Target="../media/media3.mp3"/><Relationship Id="rId10" Type="http://schemas.openxmlformats.org/officeDocument/2006/relationships/tags" Target="../tags/tag25.xml"/><Relationship Id="rId19" Type="http://schemas.openxmlformats.org/officeDocument/2006/relationships/image" Target="../media/image2.png"/><Relationship Id="rId4" Type="http://schemas.openxmlformats.org/officeDocument/2006/relationships/tags" Target="../tags/tag19.xml"/><Relationship Id="rId9" Type="http://schemas.openxmlformats.org/officeDocument/2006/relationships/tags" Target="../tags/tag24.xml"/><Relationship Id="rId14" Type="http://schemas.microsoft.com/office/2007/relationships/media" Target="../media/media3.mp3"/></Relationships>
</file>

<file path=ppt/slides/_rels/slide4.xml.rels><?xml version="1.0" encoding="UTF-8" standalone="yes"?>
<Relationships xmlns="http://schemas.openxmlformats.org/package/2006/relationships"><Relationship Id="rId8" Type="http://schemas.openxmlformats.org/officeDocument/2006/relationships/audio" Target="../media/media4.mp3"/><Relationship Id="rId13" Type="http://schemas.openxmlformats.org/officeDocument/2006/relationships/image" Target="../media/image2.png"/><Relationship Id="rId3" Type="http://schemas.openxmlformats.org/officeDocument/2006/relationships/tags" Target="../tags/tag31.xml"/><Relationship Id="rId7" Type="http://schemas.microsoft.com/office/2007/relationships/media" Target="../media/media4.mp3"/><Relationship Id="rId12" Type="http://schemas.openxmlformats.org/officeDocument/2006/relationships/image" Target="../media/image7.png"/><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11" Type="http://schemas.openxmlformats.org/officeDocument/2006/relationships/image" Target="../media/image6.png"/><Relationship Id="rId5" Type="http://schemas.openxmlformats.org/officeDocument/2006/relationships/tags" Target="../tags/tag33.xml"/><Relationship Id="rId10" Type="http://schemas.openxmlformats.org/officeDocument/2006/relationships/image" Target="../media/image5.png"/><Relationship Id="rId4" Type="http://schemas.openxmlformats.org/officeDocument/2006/relationships/tags" Target="../tags/tag32.xml"/><Relationship Id="rId9"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tags" Target="../tags/tag42.xml"/><Relationship Id="rId13" Type="http://schemas.openxmlformats.org/officeDocument/2006/relationships/tags" Target="../tags/tag47.xml"/><Relationship Id="rId18" Type="http://schemas.openxmlformats.org/officeDocument/2006/relationships/audio" Target="../media/media5.mp3"/><Relationship Id="rId3" Type="http://schemas.openxmlformats.org/officeDocument/2006/relationships/tags" Target="../tags/tag37.xml"/><Relationship Id="rId21" Type="http://schemas.openxmlformats.org/officeDocument/2006/relationships/image" Target="../media/image2.png"/><Relationship Id="rId7" Type="http://schemas.openxmlformats.org/officeDocument/2006/relationships/tags" Target="../tags/tag41.xml"/><Relationship Id="rId12" Type="http://schemas.openxmlformats.org/officeDocument/2006/relationships/tags" Target="../tags/tag46.xml"/><Relationship Id="rId17" Type="http://schemas.microsoft.com/office/2007/relationships/media" Target="../media/media5.mp3"/><Relationship Id="rId2" Type="http://schemas.openxmlformats.org/officeDocument/2006/relationships/tags" Target="../tags/tag36.xml"/><Relationship Id="rId16" Type="http://schemas.openxmlformats.org/officeDocument/2006/relationships/tags" Target="../tags/tag50.xml"/><Relationship Id="rId20" Type="http://schemas.openxmlformats.org/officeDocument/2006/relationships/image" Target="../media/image8.jpeg"/><Relationship Id="rId1" Type="http://schemas.openxmlformats.org/officeDocument/2006/relationships/tags" Target="../tags/tag35.xml"/><Relationship Id="rId6" Type="http://schemas.openxmlformats.org/officeDocument/2006/relationships/tags" Target="../tags/tag40.xml"/><Relationship Id="rId11" Type="http://schemas.openxmlformats.org/officeDocument/2006/relationships/tags" Target="../tags/tag45.xml"/><Relationship Id="rId5" Type="http://schemas.openxmlformats.org/officeDocument/2006/relationships/tags" Target="../tags/tag39.xml"/><Relationship Id="rId15" Type="http://schemas.openxmlformats.org/officeDocument/2006/relationships/tags" Target="../tags/tag49.xml"/><Relationship Id="rId10" Type="http://schemas.openxmlformats.org/officeDocument/2006/relationships/tags" Target="../tags/tag44.xml"/><Relationship Id="rId19" Type="http://schemas.openxmlformats.org/officeDocument/2006/relationships/slideLayout" Target="../slideLayouts/slideLayout2.xml"/><Relationship Id="rId4" Type="http://schemas.openxmlformats.org/officeDocument/2006/relationships/tags" Target="../tags/tag38.xml"/><Relationship Id="rId9" Type="http://schemas.openxmlformats.org/officeDocument/2006/relationships/tags" Target="../tags/tag43.xml"/><Relationship Id="rId14" Type="http://schemas.openxmlformats.org/officeDocument/2006/relationships/tags" Target="../tags/tag48.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tags" Target="../tags/tag58.xml"/><Relationship Id="rId13" Type="http://schemas.openxmlformats.org/officeDocument/2006/relationships/slideLayout" Target="../slideLayouts/slideLayout2.xml"/><Relationship Id="rId3" Type="http://schemas.openxmlformats.org/officeDocument/2006/relationships/tags" Target="../tags/tag53.xml"/><Relationship Id="rId7" Type="http://schemas.openxmlformats.org/officeDocument/2006/relationships/tags" Target="../tags/tag57.xml"/><Relationship Id="rId12" Type="http://schemas.openxmlformats.org/officeDocument/2006/relationships/audio" Target="../media/media8.mp3"/><Relationship Id="rId2" Type="http://schemas.openxmlformats.org/officeDocument/2006/relationships/tags" Target="../tags/tag52.xml"/><Relationship Id="rId1" Type="http://schemas.openxmlformats.org/officeDocument/2006/relationships/tags" Target="../tags/tag51.xml"/><Relationship Id="rId6" Type="http://schemas.openxmlformats.org/officeDocument/2006/relationships/tags" Target="../tags/tag56.xml"/><Relationship Id="rId11" Type="http://schemas.microsoft.com/office/2007/relationships/media" Target="../media/media8.mp3"/><Relationship Id="rId5" Type="http://schemas.openxmlformats.org/officeDocument/2006/relationships/tags" Target="../tags/tag55.xml"/><Relationship Id="rId10" Type="http://schemas.openxmlformats.org/officeDocument/2006/relationships/audio" Target="../media/media7.mp3"/><Relationship Id="rId4" Type="http://schemas.openxmlformats.org/officeDocument/2006/relationships/tags" Target="../tags/tag54.xml"/><Relationship Id="rId9" Type="http://schemas.microsoft.com/office/2007/relationships/media" Target="../media/media7.mp3"/><Relationship Id="rId1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tags" Target="../tags/tag66.xml"/><Relationship Id="rId13" Type="http://schemas.openxmlformats.org/officeDocument/2006/relationships/slideLayout" Target="../slideLayouts/slideLayout2.xml"/><Relationship Id="rId3" Type="http://schemas.openxmlformats.org/officeDocument/2006/relationships/tags" Target="../tags/tag61.xml"/><Relationship Id="rId7" Type="http://schemas.openxmlformats.org/officeDocument/2006/relationships/tags" Target="../tags/tag65.xml"/><Relationship Id="rId12" Type="http://schemas.openxmlformats.org/officeDocument/2006/relationships/audio" Target="../media/media10.mp3"/><Relationship Id="rId2" Type="http://schemas.openxmlformats.org/officeDocument/2006/relationships/tags" Target="../tags/tag60.xml"/><Relationship Id="rId1" Type="http://schemas.openxmlformats.org/officeDocument/2006/relationships/tags" Target="../tags/tag59.xml"/><Relationship Id="rId6" Type="http://schemas.openxmlformats.org/officeDocument/2006/relationships/tags" Target="../tags/tag64.xml"/><Relationship Id="rId11" Type="http://schemas.microsoft.com/office/2007/relationships/media" Target="../media/media10.mp3"/><Relationship Id="rId5" Type="http://schemas.openxmlformats.org/officeDocument/2006/relationships/tags" Target="../tags/tag63.xml"/><Relationship Id="rId10" Type="http://schemas.openxmlformats.org/officeDocument/2006/relationships/audio" Target="../media/media9.mp3"/><Relationship Id="rId4" Type="http://schemas.openxmlformats.org/officeDocument/2006/relationships/tags" Target="../tags/tag62.xml"/><Relationship Id="rId9" Type="http://schemas.microsoft.com/office/2007/relationships/media" Target="../media/media9.mp3"/><Relationship Id="rId1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tags" Target="../tags/tag74.xml"/><Relationship Id="rId13" Type="http://schemas.openxmlformats.org/officeDocument/2006/relationships/slideLayout" Target="../slideLayouts/slideLayout2.xml"/><Relationship Id="rId3" Type="http://schemas.openxmlformats.org/officeDocument/2006/relationships/tags" Target="../tags/tag69.xml"/><Relationship Id="rId7" Type="http://schemas.openxmlformats.org/officeDocument/2006/relationships/tags" Target="../tags/tag73.xml"/><Relationship Id="rId12" Type="http://schemas.openxmlformats.org/officeDocument/2006/relationships/audio" Target="../media/media12.mp3"/><Relationship Id="rId2" Type="http://schemas.openxmlformats.org/officeDocument/2006/relationships/tags" Target="../tags/tag68.xml"/><Relationship Id="rId1" Type="http://schemas.openxmlformats.org/officeDocument/2006/relationships/tags" Target="../tags/tag67.xml"/><Relationship Id="rId6" Type="http://schemas.openxmlformats.org/officeDocument/2006/relationships/tags" Target="../tags/tag72.xml"/><Relationship Id="rId11" Type="http://schemas.microsoft.com/office/2007/relationships/media" Target="../media/media12.mp3"/><Relationship Id="rId5" Type="http://schemas.openxmlformats.org/officeDocument/2006/relationships/tags" Target="../tags/tag71.xml"/><Relationship Id="rId10" Type="http://schemas.openxmlformats.org/officeDocument/2006/relationships/audio" Target="../media/media11.mp3"/><Relationship Id="rId4" Type="http://schemas.openxmlformats.org/officeDocument/2006/relationships/tags" Target="../tags/tag70.xml"/><Relationship Id="rId9" Type="http://schemas.microsoft.com/office/2007/relationships/media" Target="../media/media11.mp3"/><Relationship Id="rId1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tags" Target="../tags/tag77.xml"/><Relationship Id="rId7" Type="http://schemas.openxmlformats.org/officeDocument/2006/relationships/slideLayout" Target="../slideLayouts/slideLayout2.xml"/><Relationship Id="rId2" Type="http://schemas.openxmlformats.org/officeDocument/2006/relationships/tags" Target="../tags/tag76.xml"/><Relationship Id="rId1" Type="http://schemas.openxmlformats.org/officeDocument/2006/relationships/tags" Target="../tags/tag75.xml"/><Relationship Id="rId6" Type="http://schemas.openxmlformats.org/officeDocument/2006/relationships/audio" Target="../media/media13.mp3"/><Relationship Id="rId5" Type="http://schemas.microsoft.com/office/2007/relationships/media" Target="../media/media13.mp3"/><Relationship Id="rId4" Type="http://schemas.openxmlformats.org/officeDocument/2006/relationships/tags" Target="../tags/tag78.xml"/></Relationships>
</file>

<file path=ppt/slides/_rels/slide11.xml.rels><?xml version="1.0" encoding="UTF-8" standalone="yes"?>
<Relationships xmlns="http://schemas.openxmlformats.org/package/2006/relationships"><Relationship Id="rId8" Type="http://schemas.openxmlformats.org/officeDocument/2006/relationships/tags" Target="../tags/tag86.xml"/><Relationship Id="rId13" Type="http://schemas.openxmlformats.org/officeDocument/2006/relationships/slideLayout" Target="../slideLayouts/slideLayout2.xml"/><Relationship Id="rId18" Type="http://schemas.openxmlformats.org/officeDocument/2006/relationships/image" Target="../media/image14.svg"/><Relationship Id="rId3" Type="http://schemas.openxmlformats.org/officeDocument/2006/relationships/tags" Target="../tags/tag81.xml"/><Relationship Id="rId21" Type="http://schemas.openxmlformats.org/officeDocument/2006/relationships/image" Target="../media/image2.png"/><Relationship Id="rId7" Type="http://schemas.openxmlformats.org/officeDocument/2006/relationships/tags" Target="../tags/tag85.xml"/><Relationship Id="rId12" Type="http://schemas.openxmlformats.org/officeDocument/2006/relationships/audio" Target="../media/media14.mp3"/><Relationship Id="rId17" Type="http://schemas.openxmlformats.org/officeDocument/2006/relationships/image" Target="../media/image13.png"/><Relationship Id="rId2" Type="http://schemas.openxmlformats.org/officeDocument/2006/relationships/tags" Target="../tags/tag80.xml"/><Relationship Id="rId16" Type="http://schemas.openxmlformats.org/officeDocument/2006/relationships/image" Target="../media/image12.svg"/><Relationship Id="rId20" Type="http://schemas.openxmlformats.org/officeDocument/2006/relationships/image" Target="../media/image16.svg"/><Relationship Id="rId1" Type="http://schemas.openxmlformats.org/officeDocument/2006/relationships/tags" Target="../tags/tag79.xml"/><Relationship Id="rId6" Type="http://schemas.openxmlformats.org/officeDocument/2006/relationships/tags" Target="../tags/tag84.xml"/><Relationship Id="rId11" Type="http://schemas.microsoft.com/office/2007/relationships/media" Target="../media/media14.mp3"/><Relationship Id="rId5" Type="http://schemas.openxmlformats.org/officeDocument/2006/relationships/tags" Target="../tags/tag83.xml"/><Relationship Id="rId15" Type="http://schemas.openxmlformats.org/officeDocument/2006/relationships/image" Target="../media/image11.png"/><Relationship Id="rId10" Type="http://schemas.openxmlformats.org/officeDocument/2006/relationships/tags" Target="../tags/tag88.xml"/><Relationship Id="rId19" Type="http://schemas.openxmlformats.org/officeDocument/2006/relationships/image" Target="../media/image15.png"/><Relationship Id="rId4" Type="http://schemas.openxmlformats.org/officeDocument/2006/relationships/tags" Target="../tags/tag82.xml"/><Relationship Id="rId9" Type="http://schemas.openxmlformats.org/officeDocument/2006/relationships/tags" Target="../tags/tag87.xml"/><Relationship Id="rId1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p3"/><Relationship Id="rId1" Type="http://schemas.microsoft.com/office/2007/relationships/media" Target="../media/media15.mp3"/><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稻壳儿榴莲果果"/>
          <p:cNvSpPr/>
          <p:nvPr/>
        </p:nvSpPr>
        <p:spPr>
          <a:xfrm flipH="1">
            <a:off x="2291783" y="0"/>
            <a:ext cx="2639031" cy="1493134"/>
          </a:xfrm>
          <a:prstGeom prst="parallelogram">
            <a:avLst>
              <a:gd name="adj" fmla="val 93506"/>
            </a:avLst>
          </a:pr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3" name="稻壳儿榴莲果果"/>
          <p:cNvSpPr/>
          <p:nvPr/>
        </p:nvSpPr>
        <p:spPr>
          <a:xfrm flipH="1">
            <a:off x="5220527" y="0"/>
            <a:ext cx="6971473" cy="6857999"/>
          </a:xfrm>
          <a:custGeom>
            <a:avLst/>
            <a:gdLst>
              <a:gd name="connsiteX0" fmla="*/ 6971473 w 6971473"/>
              <a:gd name="connsiteY0" fmla="*/ 0 h 6857999"/>
              <a:gd name="connsiteX1" fmla="*/ 775234 w 6971473"/>
              <a:gd name="connsiteY1" fmla="*/ 0 h 6857999"/>
              <a:gd name="connsiteX2" fmla="*/ 0 w 6971473"/>
              <a:gd name="connsiteY2" fmla="*/ 829074 h 6857999"/>
              <a:gd name="connsiteX3" fmla="*/ 0 w 6971473"/>
              <a:gd name="connsiteY3" fmla="*/ 6857999 h 6857999"/>
              <a:gd name="connsiteX4" fmla="*/ 558832 w 6971473"/>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1473" h="6857999">
                <a:moveTo>
                  <a:pt x="6971473" y="0"/>
                </a:moveTo>
                <a:lnTo>
                  <a:pt x="775234" y="0"/>
                </a:lnTo>
                <a:lnTo>
                  <a:pt x="0" y="829074"/>
                </a:lnTo>
                <a:lnTo>
                  <a:pt x="0" y="6857999"/>
                </a:lnTo>
                <a:lnTo>
                  <a:pt x="558832" y="6857999"/>
                </a:lnTo>
                <a:close/>
              </a:path>
            </a:pathLst>
          </a:cu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8" name="稻壳儿榴莲果果"/>
          <p:cNvSpPr/>
          <p:nvPr/>
        </p:nvSpPr>
        <p:spPr>
          <a:xfrm flipH="1">
            <a:off x="676934" y="0"/>
            <a:ext cx="1771625" cy="571500"/>
          </a:xfrm>
          <a:prstGeom prst="parallelogram">
            <a:avLst>
              <a:gd name="adj" fmla="val 93506"/>
            </a:avLst>
          </a:pr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9" name="稻壳儿榴莲果果"/>
          <p:cNvSpPr/>
          <p:nvPr/>
        </p:nvSpPr>
        <p:spPr>
          <a:xfrm flipH="1">
            <a:off x="5956307" y="2437379"/>
            <a:ext cx="4751157" cy="3724025"/>
          </a:xfrm>
          <a:prstGeom prst="parallelogram">
            <a:avLst>
              <a:gd name="adj" fmla="val 93506"/>
            </a:avLst>
          </a:prstGeom>
          <a:solidFill>
            <a:srgbClr val="1BD2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0" name="稻壳儿榴莲果果"/>
          <p:cNvSpPr/>
          <p:nvPr/>
        </p:nvSpPr>
        <p:spPr>
          <a:xfrm flipH="1">
            <a:off x="6914894" y="6004558"/>
            <a:ext cx="2016163" cy="853441"/>
          </a:xfrm>
          <a:prstGeom prst="parallelogram">
            <a:avLst>
              <a:gd name="adj" fmla="val 93506"/>
            </a:avLst>
          </a:pr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nvGrpSpPr>
          <p:cNvPr id="11" name="组合 10"/>
          <p:cNvGrpSpPr/>
          <p:nvPr/>
        </p:nvGrpSpPr>
        <p:grpSpPr>
          <a:xfrm>
            <a:off x="982388" y="770699"/>
            <a:ext cx="1437993" cy="172083"/>
            <a:chOff x="982388" y="1635762"/>
            <a:chExt cx="1437993" cy="172083"/>
          </a:xfrm>
        </p:grpSpPr>
        <p:grpSp>
          <p:nvGrpSpPr>
            <p:cNvPr id="12" name="组合 11"/>
            <p:cNvGrpSpPr/>
            <p:nvPr/>
          </p:nvGrpSpPr>
          <p:grpSpPr>
            <a:xfrm>
              <a:off x="1359570" y="1635762"/>
              <a:ext cx="1060811" cy="48258"/>
              <a:chOff x="1359570" y="1586232"/>
              <a:chExt cx="1060811" cy="48258"/>
            </a:xfrm>
          </p:grpSpPr>
          <p:sp>
            <p:nvSpPr>
              <p:cNvPr id="23" name="稻壳儿榴莲果果"/>
              <p:cNvSpPr/>
              <p:nvPr/>
            </p:nvSpPr>
            <p:spPr>
              <a:xfrm>
                <a:off x="1359570"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4" name="稻壳儿榴莲果果"/>
              <p:cNvSpPr/>
              <p:nvPr/>
            </p:nvSpPr>
            <p:spPr>
              <a:xfrm>
                <a:off x="1485849"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5" name="稻壳儿榴莲果果"/>
              <p:cNvSpPr/>
              <p:nvPr/>
            </p:nvSpPr>
            <p:spPr>
              <a:xfrm>
                <a:off x="161212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6" name="稻壳儿榴莲果果"/>
              <p:cNvSpPr/>
              <p:nvPr/>
            </p:nvSpPr>
            <p:spPr>
              <a:xfrm>
                <a:off x="1738407"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7" name="稻壳儿榴莲果果"/>
              <p:cNvSpPr/>
              <p:nvPr/>
            </p:nvSpPr>
            <p:spPr>
              <a:xfrm>
                <a:off x="1864686"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8" name="稻壳儿榴莲果果"/>
              <p:cNvSpPr/>
              <p:nvPr/>
            </p:nvSpPr>
            <p:spPr>
              <a:xfrm>
                <a:off x="199096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9" name="稻壳儿榴莲果果"/>
              <p:cNvSpPr/>
              <p:nvPr/>
            </p:nvSpPr>
            <p:spPr>
              <a:xfrm>
                <a:off x="2117244"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0" name="稻壳儿榴莲果果"/>
              <p:cNvSpPr/>
              <p:nvPr/>
            </p:nvSpPr>
            <p:spPr>
              <a:xfrm>
                <a:off x="224352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微软雅黑" panose="020B0503020204020204" charset="-122"/>
                </a:endParaRPr>
              </a:p>
            </p:txBody>
          </p:sp>
          <p:sp>
            <p:nvSpPr>
              <p:cNvPr id="31" name="稻壳儿榴莲果果"/>
              <p:cNvSpPr/>
              <p:nvPr/>
            </p:nvSpPr>
            <p:spPr>
              <a:xfrm>
                <a:off x="2372123"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微软雅黑" panose="020B0503020204020204" charset="-122"/>
                </a:endParaRPr>
              </a:p>
            </p:txBody>
          </p:sp>
        </p:grpSp>
        <p:grpSp>
          <p:nvGrpSpPr>
            <p:cNvPr id="13" name="组合 12"/>
            <p:cNvGrpSpPr/>
            <p:nvPr/>
          </p:nvGrpSpPr>
          <p:grpSpPr>
            <a:xfrm>
              <a:off x="982388" y="1759587"/>
              <a:ext cx="1056835" cy="48258"/>
              <a:chOff x="1234948" y="1586232"/>
              <a:chExt cx="1056835" cy="48258"/>
            </a:xfrm>
          </p:grpSpPr>
          <p:sp>
            <p:nvSpPr>
              <p:cNvPr id="14" name="稻壳儿榴莲果果"/>
              <p:cNvSpPr/>
              <p:nvPr/>
            </p:nvSpPr>
            <p:spPr>
              <a:xfrm>
                <a:off x="1359570"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5" name="稻壳儿榴莲果果"/>
              <p:cNvSpPr/>
              <p:nvPr/>
            </p:nvSpPr>
            <p:spPr>
              <a:xfrm>
                <a:off x="1485849"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6" name="稻壳儿榴莲果果"/>
              <p:cNvSpPr/>
              <p:nvPr/>
            </p:nvSpPr>
            <p:spPr>
              <a:xfrm>
                <a:off x="161212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7" name="稻壳儿榴莲果果"/>
              <p:cNvSpPr/>
              <p:nvPr/>
            </p:nvSpPr>
            <p:spPr>
              <a:xfrm>
                <a:off x="1738407"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8" name="稻壳儿榴莲果果"/>
              <p:cNvSpPr/>
              <p:nvPr/>
            </p:nvSpPr>
            <p:spPr>
              <a:xfrm>
                <a:off x="1864686"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9" name="稻壳儿榴莲果果"/>
              <p:cNvSpPr/>
              <p:nvPr/>
            </p:nvSpPr>
            <p:spPr>
              <a:xfrm>
                <a:off x="199096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0" name="稻壳儿榴莲果果"/>
              <p:cNvSpPr/>
              <p:nvPr/>
            </p:nvSpPr>
            <p:spPr>
              <a:xfrm>
                <a:off x="2117244"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1" name="稻壳儿榴莲果果"/>
              <p:cNvSpPr/>
              <p:nvPr/>
            </p:nvSpPr>
            <p:spPr>
              <a:xfrm>
                <a:off x="224352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2" name="稻壳儿榴莲果果"/>
              <p:cNvSpPr/>
              <p:nvPr/>
            </p:nvSpPr>
            <p:spPr>
              <a:xfrm>
                <a:off x="123494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grpSp>
      <p:grpSp>
        <p:nvGrpSpPr>
          <p:cNvPr id="53" name="组合 52"/>
          <p:cNvGrpSpPr/>
          <p:nvPr/>
        </p:nvGrpSpPr>
        <p:grpSpPr>
          <a:xfrm>
            <a:off x="2946358" y="6213087"/>
            <a:ext cx="416920" cy="223274"/>
            <a:chOff x="2946358" y="6213087"/>
            <a:chExt cx="416920" cy="223274"/>
          </a:xfrm>
        </p:grpSpPr>
        <p:sp>
          <p:nvSpPr>
            <p:cNvPr id="54" name="稻壳儿榴莲果果"/>
            <p:cNvSpPr/>
            <p:nvPr/>
          </p:nvSpPr>
          <p:spPr>
            <a:xfrm>
              <a:off x="294636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5" name="稻壳儿榴莲果果"/>
            <p:cNvSpPr/>
            <p:nvPr/>
          </p:nvSpPr>
          <p:spPr>
            <a:xfrm>
              <a:off x="311619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6" name="稻壳儿榴莲果果"/>
            <p:cNvSpPr/>
            <p:nvPr/>
          </p:nvSpPr>
          <p:spPr>
            <a:xfrm>
              <a:off x="3281154"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7" name="稻壳儿榴莲果果"/>
            <p:cNvSpPr/>
            <p:nvPr/>
          </p:nvSpPr>
          <p:spPr>
            <a:xfrm>
              <a:off x="294635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8" name="稻壳儿榴莲果果"/>
            <p:cNvSpPr/>
            <p:nvPr/>
          </p:nvSpPr>
          <p:spPr>
            <a:xfrm>
              <a:off x="311618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9" name="稻壳儿榴莲果果"/>
            <p:cNvSpPr/>
            <p:nvPr/>
          </p:nvSpPr>
          <p:spPr>
            <a:xfrm>
              <a:off x="3281151"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grpSp>
        <p:nvGrpSpPr>
          <p:cNvPr id="60" name="组合 59"/>
          <p:cNvGrpSpPr/>
          <p:nvPr/>
        </p:nvGrpSpPr>
        <p:grpSpPr>
          <a:xfrm>
            <a:off x="5042317" y="564874"/>
            <a:ext cx="416920" cy="223274"/>
            <a:chOff x="2946358" y="6213087"/>
            <a:chExt cx="416920" cy="223274"/>
          </a:xfrm>
        </p:grpSpPr>
        <p:sp>
          <p:nvSpPr>
            <p:cNvPr id="61" name="稻壳儿榴莲果果"/>
            <p:cNvSpPr/>
            <p:nvPr/>
          </p:nvSpPr>
          <p:spPr>
            <a:xfrm>
              <a:off x="294636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2" name="稻壳儿榴莲果果"/>
            <p:cNvSpPr/>
            <p:nvPr/>
          </p:nvSpPr>
          <p:spPr>
            <a:xfrm>
              <a:off x="311619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3" name="稻壳儿榴莲果果"/>
            <p:cNvSpPr/>
            <p:nvPr/>
          </p:nvSpPr>
          <p:spPr>
            <a:xfrm>
              <a:off x="3281154"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4" name="稻壳儿榴莲果果"/>
            <p:cNvSpPr/>
            <p:nvPr/>
          </p:nvSpPr>
          <p:spPr>
            <a:xfrm>
              <a:off x="294635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5" name="稻壳儿榴莲果果"/>
            <p:cNvSpPr/>
            <p:nvPr/>
          </p:nvSpPr>
          <p:spPr>
            <a:xfrm>
              <a:off x="311618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6" name="稻壳儿榴莲果果"/>
            <p:cNvSpPr/>
            <p:nvPr/>
          </p:nvSpPr>
          <p:spPr>
            <a:xfrm>
              <a:off x="3281151"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sp>
        <p:nvSpPr>
          <p:cNvPr id="69" name="稻壳儿榴莲果果"/>
          <p:cNvSpPr/>
          <p:nvPr/>
        </p:nvSpPr>
        <p:spPr>
          <a:xfrm>
            <a:off x="568045" y="1450421"/>
            <a:ext cx="6003290" cy="1014730"/>
          </a:xfrm>
          <a:prstGeom prst="rect">
            <a:avLst/>
          </a:prstGeom>
        </p:spPr>
        <p:txBody>
          <a:bodyPr wrap="none">
            <a:spAutoFit/>
          </a:bodyPr>
          <a:lstStyle/>
          <a:p>
            <a:pPr algn="l"/>
            <a:r>
              <a:rPr lang="en-US" altLang="zh-CN" sz="6000" b="1" dirty="0">
                <a:solidFill>
                  <a:srgbClr val="004098"/>
                </a:solidFill>
                <a:latin typeface="微软雅黑" panose="020B0503020204020204" charset="-122"/>
                <a:ea typeface="微软雅黑" panose="020B0503020204020204" charset="-122"/>
                <a:cs typeface="微软雅黑" panose="020B0503020204020204" charset="-122"/>
                <a:sym typeface="+mn-ea"/>
              </a:rPr>
              <a:t>New Features </a:t>
            </a:r>
            <a:r>
              <a:rPr lang="en-US" altLang="zh-CN" sz="2800" b="1" dirty="0">
                <a:solidFill>
                  <a:srgbClr val="004098"/>
                </a:solidFill>
                <a:latin typeface="微软雅黑" panose="020B0503020204020204" charset="-122"/>
                <a:ea typeface="微软雅黑" panose="020B0503020204020204" charset="-122"/>
                <a:cs typeface="微软雅黑" panose="020B0503020204020204" charset="-122"/>
                <a:sym typeface="+mn-ea"/>
              </a:rPr>
              <a:t>of</a:t>
            </a:r>
          </a:p>
        </p:txBody>
      </p:sp>
      <p:sp>
        <p:nvSpPr>
          <p:cNvPr id="72" name="稻壳儿榴莲果果"/>
          <p:cNvSpPr/>
          <p:nvPr/>
        </p:nvSpPr>
        <p:spPr>
          <a:xfrm>
            <a:off x="568045" y="2477770"/>
            <a:ext cx="5930900" cy="1106805"/>
          </a:xfrm>
          <a:prstGeom prst="rect">
            <a:avLst/>
          </a:prstGeom>
        </p:spPr>
        <p:txBody>
          <a:bodyPr wrap="square">
            <a:spAutoFit/>
          </a:bodyPr>
          <a:lstStyle/>
          <a:p>
            <a:pPr algn="l">
              <a:lnSpc>
                <a:spcPct val="120000"/>
              </a:lnSpc>
            </a:pPr>
            <a:r>
              <a:rPr lang="zh-CN" altLang="en-US" sz="2750" b="1" dirty="0">
                <a:solidFill>
                  <a:srgbClr val="004098"/>
                </a:solidFill>
                <a:latin typeface="微软雅黑" panose="020B0503020204020204" charset="-122"/>
                <a:ea typeface="微软雅黑" panose="020B0503020204020204" charset="-122"/>
                <a:cs typeface="微软雅黑" panose="020B0503020204020204" charset="-122"/>
                <a:sym typeface="+mn-ea"/>
              </a:rPr>
              <a:t>HYRITE Auto</a:t>
            </a:r>
            <a:r>
              <a:rPr lang="en-US" altLang="zh-CN" sz="2750" b="1" dirty="0">
                <a:solidFill>
                  <a:srgbClr val="004098"/>
                </a:solidFill>
                <a:latin typeface="微软雅黑" panose="020B0503020204020204" charset="-122"/>
                <a:ea typeface="微软雅黑" panose="020B0503020204020204" charset="-122"/>
                <a:cs typeface="微软雅黑" panose="020B0503020204020204" charset="-122"/>
                <a:sym typeface="+mn-ea"/>
              </a:rPr>
              <a:t> Balancing Parallel</a:t>
            </a:r>
          </a:p>
          <a:p>
            <a:pPr algn="l">
              <a:lnSpc>
                <a:spcPct val="120000"/>
              </a:lnSpc>
            </a:pPr>
            <a:r>
              <a:rPr lang="en-US" altLang="zh-CN" sz="2750" b="1" dirty="0">
                <a:solidFill>
                  <a:srgbClr val="004098"/>
                </a:solidFill>
                <a:latin typeface="微软雅黑" panose="020B0503020204020204" charset="-122"/>
                <a:ea typeface="微软雅黑" panose="020B0503020204020204" charset="-122"/>
                <a:cs typeface="微软雅黑" panose="020B0503020204020204" charset="-122"/>
                <a:sym typeface="+mn-ea"/>
              </a:rPr>
              <a:t>Wiring LED Power Supply</a:t>
            </a:r>
            <a:endParaRPr lang="zh-CN" altLang="en-US" sz="2750" b="1" dirty="0">
              <a:solidFill>
                <a:srgbClr val="004098"/>
              </a:solidFill>
              <a:latin typeface="微软雅黑" panose="020B0503020204020204" charset="-122"/>
              <a:ea typeface="微软雅黑" panose="020B0503020204020204" charset="-122"/>
              <a:cs typeface="微软雅黑" panose="020B0503020204020204" charset="-122"/>
              <a:sym typeface="+mn-ea"/>
            </a:endParaRPr>
          </a:p>
        </p:txBody>
      </p:sp>
      <p:sp>
        <p:nvSpPr>
          <p:cNvPr id="78" name="稻壳儿榴莲果果"/>
          <p:cNvSpPr txBox="1"/>
          <p:nvPr/>
        </p:nvSpPr>
        <p:spPr>
          <a:xfrm>
            <a:off x="618845" y="5293403"/>
            <a:ext cx="3869294"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altLang="zh-CN" sz="1400" dirty="0">
                <a:solidFill>
                  <a:schemeClr val="tx1">
                    <a:lumMod val="75000"/>
                    <a:lumOff val="25000"/>
                  </a:schemeClr>
                </a:solidFill>
                <a:latin typeface="Arial" panose="020B0604020202020204" pitchFamily="34" charset="0"/>
                <a:ea typeface="微软雅黑" panose="020B0503020204020204" charset="-122"/>
                <a:cs typeface="Arial" panose="020B0604020202020204" pitchFamily="34" charset="0"/>
                <a:sym typeface="+mn-ea"/>
              </a:rPr>
              <a:t>Hyrite Lighting Co.</a:t>
            </a:r>
          </a:p>
        </p:txBody>
      </p:sp>
      <p:cxnSp>
        <p:nvCxnSpPr>
          <p:cNvPr id="80" name="稻壳儿榴莲果果"/>
          <p:cNvCxnSpPr/>
          <p:nvPr/>
        </p:nvCxnSpPr>
        <p:spPr>
          <a:xfrm>
            <a:off x="671550" y="3783238"/>
            <a:ext cx="735819" cy="0"/>
          </a:xfrm>
          <a:prstGeom prst="line">
            <a:avLst/>
          </a:prstGeom>
          <a:ln w="53975">
            <a:solidFill>
              <a:srgbClr val="305CC4"/>
            </a:solidFill>
          </a:ln>
        </p:spPr>
        <p:style>
          <a:lnRef idx="1">
            <a:schemeClr val="accent1"/>
          </a:lnRef>
          <a:fillRef idx="0">
            <a:schemeClr val="accent1"/>
          </a:fillRef>
          <a:effectRef idx="0">
            <a:schemeClr val="accent1"/>
          </a:effectRef>
          <a:fontRef idx="minor">
            <a:schemeClr val="tx1"/>
          </a:fontRef>
        </p:style>
      </p:cxnSp>
      <p:sp>
        <p:nvSpPr>
          <p:cNvPr id="2" name="稻壳儿榴莲果果"/>
          <p:cNvSpPr/>
          <p:nvPr/>
        </p:nvSpPr>
        <p:spPr>
          <a:xfrm>
            <a:off x="568045" y="4380230"/>
            <a:ext cx="7235190" cy="429895"/>
          </a:xfrm>
          <a:prstGeom prst="rect">
            <a:avLst/>
          </a:prstGeom>
        </p:spPr>
        <p:txBody>
          <a:bodyPr wrap="square">
            <a:spAutoFit/>
          </a:bodyPr>
          <a:lstStyle/>
          <a:p>
            <a:pPr marL="342900" indent="-342900" algn="l">
              <a:buFont typeface="Wingdings" panose="05000000000000000000" charset="0"/>
              <a:buChar char="Ø"/>
            </a:pPr>
            <a:r>
              <a:rPr lang="en-US" altLang="zh-CN" sz="2200" dirty="0">
                <a:solidFill>
                  <a:srgbClr val="004098"/>
                </a:solidFill>
                <a:latin typeface="Arial" panose="020B0604020202020204" pitchFamily="34" charset="0"/>
                <a:ea typeface="微软雅黑" panose="020B0503020204020204" charset="-122"/>
                <a:cs typeface="Arial" panose="020B0604020202020204" pitchFamily="34" charset="0"/>
                <a:sym typeface="+mn-ea"/>
              </a:rPr>
              <a:t>Innovations for Enhanced LED Lighting Solutions</a:t>
            </a:r>
          </a:p>
        </p:txBody>
      </p:sp>
      <p:pic>
        <p:nvPicPr>
          <p:cNvPr id="32" name="图片 31" descr="TLG"/>
          <p:cNvPicPr>
            <a:picLocks noChangeAspect="1"/>
          </p:cNvPicPr>
          <p:nvPr/>
        </p:nvPicPr>
        <p:blipFill>
          <a:blip r:embed="rId4"/>
          <a:stretch>
            <a:fillRect/>
          </a:stretch>
        </p:blipFill>
        <p:spPr>
          <a:xfrm>
            <a:off x="6654165" y="754380"/>
            <a:ext cx="5224145" cy="5224145"/>
          </a:xfrm>
          <a:prstGeom prst="rect">
            <a:avLst/>
          </a:prstGeom>
        </p:spPr>
      </p:pic>
      <p:pic>
        <p:nvPicPr>
          <p:cNvPr id="4" name="10月10日">
            <a:hlinkClick r:id="" action="ppaction://media"/>
          </p:cNvPr>
          <p:cNvPicPr/>
          <p:nvPr>
            <a:audioFile r:link="rId2"/>
            <p:extLst>
              <p:ext uri="{DAA4B4D4-6D71-4841-9C94-3DE7FCFB9230}">
                <p14:media xmlns:p14="http://schemas.microsoft.com/office/powerpoint/2010/main" r:embed="rId1"/>
              </p:ext>
            </p:extLst>
          </p:nvPr>
        </p:nvPicPr>
        <p:blipFill>
          <a:blip r:embed="rId5">
            <a:alphaModFix amt="0"/>
          </a:blip>
          <a:srcRect l="-35990" t="-35990" r="-35990" b="-35990"/>
          <a:stretch>
            <a:fillRect/>
          </a:stretch>
        </p:blipFill>
        <p:spPr>
          <a:xfrm>
            <a:off x="11249025" y="6017895"/>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88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稻壳儿榴莲果果"/>
          <p:cNvSpPr/>
          <p:nvPr/>
        </p:nvSpPr>
        <p:spPr>
          <a:xfrm>
            <a:off x="0" y="275239"/>
            <a:ext cx="476250" cy="449975"/>
          </a:xfrm>
          <a:prstGeom prst="rect">
            <a:avLst/>
          </a:pr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 name="文本框 5"/>
          <p:cNvSpPr txBox="1"/>
          <p:nvPr/>
        </p:nvSpPr>
        <p:spPr>
          <a:xfrm>
            <a:off x="609600" y="238760"/>
            <a:ext cx="61836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dirty="0">
                <a:solidFill>
                  <a:srgbClr val="004098"/>
                </a:solidFill>
                <a:latin typeface="Arial" panose="020B0604020202020204" pitchFamily="34" charset="0"/>
                <a:ea typeface="微软雅黑" panose="020B0503020204020204" charset="-122"/>
                <a:cs typeface="Arial" panose="020B0604020202020204" pitchFamily="34" charset="0"/>
              </a:rPr>
              <a:t>Auto Balancing Parallel Wiring</a:t>
            </a:r>
          </a:p>
        </p:txBody>
      </p:sp>
      <p:pic>
        <p:nvPicPr>
          <p:cNvPr id="7" name="Picture 3"/>
          <p:cNvPicPr/>
          <p:nvPr>
            <p:custDataLst>
              <p:tags r:id="rId2"/>
            </p:custDataLst>
          </p:nvPr>
        </p:nvPicPr>
        <p:blipFill rotWithShape="1">
          <a:blip r:embed="rId18"/>
          <a:srcRect t="1106" b="66435"/>
          <a:stretch>
            <a:fillRect/>
          </a:stretch>
        </p:blipFill>
        <p:spPr bwMode="auto">
          <a:xfrm>
            <a:off x="2343785" y="789940"/>
            <a:ext cx="7201535" cy="3302000"/>
          </a:xfrm>
          <a:prstGeom prst="rect">
            <a:avLst/>
          </a:prstGeom>
          <a:noFill/>
          <a:ln>
            <a:noFill/>
          </a:ln>
        </p:spPr>
      </p:pic>
      <p:sp>
        <p:nvSpPr>
          <p:cNvPr id="31" name="圆角矩形 30"/>
          <p:cNvSpPr/>
          <p:nvPr>
            <p:custDataLst>
              <p:tags r:id="rId3"/>
            </p:custDataLst>
          </p:nvPr>
        </p:nvSpPr>
        <p:spPr>
          <a:xfrm>
            <a:off x="939165" y="4121150"/>
            <a:ext cx="10466070" cy="1030605"/>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椭圆 29"/>
          <p:cNvSpPr/>
          <p:nvPr>
            <p:custDataLst>
              <p:tags r:id="rId4"/>
            </p:custDataLst>
          </p:nvPr>
        </p:nvSpPr>
        <p:spPr>
          <a:xfrm>
            <a:off x="625076" y="4024008"/>
            <a:ext cx="1168768" cy="116876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椭圆 31"/>
          <p:cNvSpPr/>
          <p:nvPr>
            <p:custDataLst>
              <p:tags r:id="rId5"/>
            </p:custDataLst>
          </p:nvPr>
        </p:nvSpPr>
        <p:spPr>
          <a:xfrm>
            <a:off x="705177" y="4105620"/>
            <a:ext cx="1007559" cy="1007559"/>
          </a:xfrm>
          <a:prstGeom prst="ellipse">
            <a:avLst/>
          </a:prstGeom>
          <a:solidFill>
            <a:schemeClr val="bg1"/>
          </a:solidFill>
          <a:ln>
            <a:noFill/>
          </a:ln>
          <a:effectLst>
            <a:outerShdw blurRad="63500" sx="102000" sy="102000" algn="ctr" rotWithShape="0">
              <a:schemeClr val="bg1">
                <a:lumMod val="6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文本框 32"/>
          <p:cNvSpPr txBox="1"/>
          <p:nvPr>
            <p:custDataLst>
              <p:tags r:id="rId6"/>
            </p:custDataLst>
          </p:nvPr>
        </p:nvSpPr>
        <p:spPr>
          <a:xfrm>
            <a:off x="875581" y="4342901"/>
            <a:ext cx="696223" cy="551135"/>
          </a:xfrm>
          <a:prstGeom prst="rect">
            <a:avLst/>
          </a:prstGeom>
          <a:noFill/>
        </p:spPr>
        <p:txBody>
          <a:bodyPr wrap="square" bIns="0" rtlCol="0">
            <a:normAutofit fontScale="90000"/>
          </a:bodyPr>
          <a:lstStyle/>
          <a:p>
            <a:pPr algn="ctr"/>
            <a:r>
              <a:rPr lang="en-US" altLang="zh-CN" sz="3600" spc="300" dirty="0">
                <a:solidFill>
                  <a:schemeClr val="accent1">
                    <a:lumMod val="50000"/>
                  </a:schemeClr>
                </a:solidFill>
                <a:uFillTx/>
                <a:latin typeface="等线" panose="02010600030101010101" pitchFamily="2" charset="-122"/>
                <a:ea typeface="等线" panose="02010600030101010101" pitchFamily="2" charset="-122"/>
              </a:rPr>
              <a:t>01</a:t>
            </a:r>
          </a:p>
        </p:txBody>
      </p:sp>
      <p:sp>
        <p:nvSpPr>
          <p:cNvPr id="64" name="文本框 63"/>
          <p:cNvSpPr txBox="1"/>
          <p:nvPr>
            <p:custDataLst>
              <p:tags r:id="rId7"/>
            </p:custDataLst>
          </p:nvPr>
        </p:nvSpPr>
        <p:spPr>
          <a:xfrm>
            <a:off x="1774825" y="4566285"/>
            <a:ext cx="9271635" cy="523240"/>
          </a:xfrm>
          <a:prstGeom prst="rect">
            <a:avLst/>
          </a:prstGeom>
          <a:noFill/>
        </p:spPr>
        <p:txBody>
          <a:bodyPr wrap="square" rtlCol="0"/>
          <a:lstStyle/>
          <a:p>
            <a:pPr marL="0" indent="0" algn="l" fontAlgn="auto">
              <a:lnSpc>
                <a:spcPct val="60000"/>
              </a:lnSpc>
              <a:spcBef>
                <a:spcPts val="0"/>
              </a:spcBef>
              <a:spcAft>
                <a:spcPts val="1000"/>
              </a:spcAft>
              <a:buSzPct val="100000"/>
            </a:pPr>
            <a:r>
              <a:rPr lang="zh-CN" altLang="en-US" sz="1200" spc="100" dirty="0">
                <a:solidFill>
                  <a:schemeClr val="bg1"/>
                </a:solidFill>
                <a:uFillTx/>
                <a:latin typeface="Arial" panose="020B0604020202020204" pitchFamily="34" charset="0"/>
                <a:ea typeface="等线" panose="02010600030101010101" pitchFamily="2" charset="-122"/>
                <a:cs typeface="Arial" panose="020B0604020202020204" pitchFamily="34" charset="0"/>
              </a:rPr>
              <a:t>Our power supplies support parallel connection,allowing the outputs of multiple units to be connected(+ to +,- to -)</a:t>
            </a:r>
          </a:p>
          <a:p>
            <a:pPr marL="0" indent="0" algn="l" fontAlgn="auto">
              <a:lnSpc>
                <a:spcPct val="60000"/>
              </a:lnSpc>
              <a:spcBef>
                <a:spcPts val="0"/>
              </a:spcBef>
              <a:spcAft>
                <a:spcPts val="1000"/>
              </a:spcAft>
              <a:buSzPct val="100000"/>
            </a:pPr>
            <a:r>
              <a:rPr lang="zh-CN" altLang="en-US" sz="1200" spc="100" dirty="0">
                <a:solidFill>
                  <a:schemeClr val="bg1"/>
                </a:solidFill>
                <a:uFillTx/>
                <a:latin typeface="Arial" panose="020B0604020202020204" pitchFamily="34" charset="0"/>
                <a:ea typeface="等线" panose="02010600030101010101" pitchFamily="2" charset="-122"/>
                <a:cs typeface="Arial" panose="020B0604020202020204" pitchFamily="34" charset="0"/>
              </a:rPr>
              <a:t>This flexibility enables them to be installed anywhere in an application.</a:t>
            </a:r>
          </a:p>
        </p:txBody>
      </p:sp>
      <p:sp>
        <p:nvSpPr>
          <p:cNvPr id="68" name="文本框 67"/>
          <p:cNvSpPr txBox="1"/>
          <p:nvPr>
            <p:custDataLst>
              <p:tags r:id="rId8"/>
            </p:custDataLst>
          </p:nvPr>
        </p:nvSpPr>
        <p:spPr>
          <a:xfrm>
            <a:off x="1774825" y="4191000"/>
            <a:ext cx="4167505" cy="307340"/>
          </a:xfrm>
          <a:prstGeom prst="rect">
            <a:avLst/>
          </a:prstGeom>
          <a:noFill/>
        </p:spPr>
        <p:txBody>
          <a:bodyPr wrap="square" bIns="0" rtlCol="0">
            <a:normAutofit fontScale="87500" lnSpcReduction="10000"/>
          </a:bodyPr>
          <a:lstStyle/>
          <a:p>
            <a:pPr marL="0" indent="0" algn="l">
              <a:lnSpc>
                <a:spcPct val="100000"/>
              </a:lnSpc>
              <a:spcBef>
                <a:spcPts val="0"/>
              </a:spcBef>
              <a:spcAft>
                <a:spcPts val="0"/>
              </a:spcAft>
              <a:buSzPct val="100000"/>
            </a:pPr>
            <a:r>
              <a:rPr lang="zh-CN" altLang="en-US" sz="2000" b="1" spc="100" dirty="0">
                <a:solidFill>
                  <a:schemeClr val="bg1"/>
                </a:solidFill>
                <a:uFillTx/>
                <a:latin typeface="Arial" panose="020B0604020202020204" pitchFamily="34" charset="0"/>
                <a:ea typeface="等线" panose="02010600030101010101" pitchFamily="2" charset="-122"/>
                <a:cs typeface="Arial" panose="020B0604020202020204" pitchFamily="34" charset="0"/>
              </a:rPr>
              <a:t>Parallel Connection:</a:t>
            </a:r>
          </a:p>
        </p:txBody>
      </p:sp>
      <p:sp>
        <p:nvSpPr>
          <p:cNvPr id="35" name="圆角矩形 34"/>
          <p:cNvSpPr/>
          <p:nvPr>
            <p:custDataLst>
              <p:tags r:id="rId9"/>
            </p:custDataLst>
          </p:nvPr>
        </p:nvSpPr>
        <p:spPr>
          <a:xfrm>
            <a:off x="939165" y="5339715"/>
            <a:ext cx="10448290" cy="1030605"/>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椭圆 35"/>
          <p:cNvSpPr/>
          <p:nvPr>
            <p:custDataLst>
              <p:tags r:id="rId10"/>
            </p:custDataLst>
          </p:nvPr>
        </p:nvSpPr>
        <p:spPr>
          <a:xfrm>
            <a:off x="642886" y="5266308"/>
            <a:ext cx="1168768" cy="116876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椭圆 36"/>
          <p:cNvSpPr/>
          <p:nvPr>
            <p:custDataLst>
              <p:tags r:id="rId11"/>
            </p:custDataLst>
          </p:nvPr>
        </p:nvSpPr>
        <p:spPr>
          <a:xfrm>
            <a:off x="722987" y="5347920"/>
            <a:ext cx="1007559" cy="1007559"/>
          </a:xfrm>
          <a:prstGeom prst="ellipse">
            <a:avLst/>
          </a:prstGeom>
          <a:solidFill>
            <a:schemeClr val="bg1"/>
          </a:solidFill>
          <a:ln>
            <a:noFill/>
          </a:ln>
          <a:effectLst>
            <a:outerShdw blurRad="63500" sx="102000" sy="102000" algn="ctr" rotWithShape="0">
              <a:schemeClr val="bg1">
                <a:lumMod val="6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文本框 57"/>
          <p:cNvSpPr txBox="1"/>
          <p:nvPr>
            <p:custDataLst>
              <p:tags r:id="rId12"/>
            </p:custDataLst>
          </p:nvPr>
        </p:nvSpPr>
        <p:spPr>
          <a:xfrm>
            <a:off x="1815465" y="5725795"/>
            <a:ext cx="8881110" cy="523875"/>
          </a:xfrm>
          <a:prstGeom prst="rect">
            <a:avLst/>
          </a:prstGeom>
          <a:noFill/>
        </p:spPr>
        <p:txBody>
          <a:bodyPr wrap="square" rtlCol="0"/>
          <a:lstStyle/>
          <a:p>
            <a:pPr marL="0" indent="0" algn="l" fontAlgn="auto">
              <a:lnSpc>
                <a:spcPct val="130000"/>
              </a:lnSpc>
              <a:spcBef>
                <a:spcPts val="0"/>
              </a:spcBef>
              <a:spcAft>
                <a:spcPts val="1000"/>
              </a:spcAft>
              <a:buSzPct val="100000"/>
            </a:pPr>
            <a:r>
              <a:rPr lang="zh-CN" altLang="en-US" sz="1200" spc="100" dirty="0">
                <a:solidFill>
                  <a:schemeClr val="bg1"/>
                </a:solidFill>
                <a:uFillTx/>
                <a:latin typeface="Arial" panose="020B0604020202020204" pitchFamily="34" charset="0"/>
                <a:ea typeface="等线" panose="02010600030101010101" pitchFamily="2" charset="-122"/>
                <a:cs typeface="Arial" panose="020B0604020202020204" pitchFamily="34" charset="0"/>
              </a:rPr>
              <a:t>With advanced design of detecting and controlling circuit, the power supplies working in parallel wiring mode will automatically share the load equally with each other.</a:t>
            </a:r>
          </a:p>
        </p:txBody>
      </p:sp>
      <p:sp>
        <p:nvSpPr>
          <p:cNvPr id="59" name="文本框 58"/>
          <p:cNvSpPr txBox="1"/>
          <p:nvPr>
            <p:custDataLst>
              <p:tags r:id="rId13"/>
            </p:custDataLst>
          </p:nvPr>
        </p:nvSpPr>
        <p:spPr>
          <a:xfrm>
            <a:off x="1815465" y="5437505"/>
            <a:ext cx="2729865" cy="322580"/>
          </a:xfrm>
          <a:prstGeom prst="rect">
            <a:avLst/>
          </a:prstGeom>
          <a:noFill/>
        </p:spPr>
        <p:txBody>
          <a:bodyPr wrap="square" bIns="0" rtlCol="0">
            <a:normAutofit/>
          </a:bodyPr>
          <a:lstStyle/>
          <a:p>
            <a:pPr marL="0" indent="0" algn="l">
              <a:lnSpc>
                <a:spcPct val="100000"/>
              </a:lnSpc>
              <a:spcBef>
                <a:spcPts val="0"/>
              </a:spcBef>
              <a:spcAft>
                <a:spcPts val="0"/>
              </a:spcAft>
              <a:buSzPct val="100000"/>
            </a:pPr>
            <a:r>
              <a:rPr lang="zh-CN" altLang="en-US" b="1" spc="100" dirty="0">
                <a:solidFill>
                  <a:schemeClr val="bg1"/>
                </a:solidFill>
                <a:uFillTx/>
                <a:latin typeface="Arial" panose="020B0604020202020204" pitchFamily="34" charset="0"/>
                <a:ea typeface="等线" panose="02010600030101010101" pitchFamily="2" charset="-122"/>
                <a:cs typeface="Arial" panose="020B0604020202020204" pitchFamily="34" charset="0"/>
              </a:rPr>
              <a:t>Auto Balancing: </a:t>
            </a:r>
          </a:p>
        </p:txBody>
      </p:sp>
      <p:sp>
        <p:nvSpPr>
          <p:cNvPr id="2" name="文本框 1"/>
          <p:cNvSpPr txBox="1"/>
          <p:nvPr>
            <p:custDataLst>
              <p:tags r:id="rId14"/>
            </p:custDataLst>
          </p:nvPr>
        </p:nvSpPr>
        <p:spPr>
          <a:xfrm>
            <a:off x="843390" y="5585200"/>
            <a:ext cx="766249" cy="551135"/>
          </a:xfrm>
          <a:prstGeom prst="rect">
            <a:avLst/>
          </a:prstGeom>
          <a:noFill/>
        </p:spPr>
        <p:txBody>
          <a:bodyPr wrap="square" bIns="0" rtlCol="0">
            <a:normAutofit/>
          </a:bodyPr>
          <a:lstStyle/>
          <a:p>
            <a:pPr algn="ctr"/>
            <a:r>
              <a:rPr lang="en-US" altLang="zh-CN" sz="2900" spc="300" dirty="0">
                <a:solidFill>
                  <a:schemeClr val="accent2">
                    <a:lumMod val="50000"/>
                  </a:schemeClr>
                </a:solidFill>
                <a:uFillTx/>
                <a:latin typeface="等线" panose="02010600030101010101" pitchFamily="2" charset="-122"/>
                <a:ea typeface="等线" panose="02010600030101010101" pitchFamily="2" charset="-122"/>
              </a:rPr>
              <a:t>02</a:t>
            </a:r>
          </a:p>
        </p:txBody>
      </p:sp>
      <p:pic>
        <p:nvPicPr>
          <p:cNvPr id="3" name="10月10日(1)">
            <a:hlinkClick r:id="" action="ppaction://media"/>
          </p:cNvPr>
          <p:cNvPicPr/>
          <p:nvPr>
            <a:audioFile r:link="rId16"/>
            <p:extLst>
              <p:ext uri="{DAA4B4D4-6D71-4841-9C94-3DE7FCFB9230}">
                <p14:media xmlns:p14="http://schemas.microsoft.com/office/powerpoint/2010/main" r:embed="rId15"/>
              </p:ext>
            </p:extLst>
          </p:nvPr>
        </p:nvPicPr>
        <p:blipFill>
          <a:blip r:embed="rId19">
            <a:alphaModFix amt="0"/>
          </a:blip>
          <a:srcRect l="-35990" t="-35990" r="-35990" b="-35990"/>
          <a:stretch>
            <a:fillRect/>
          </a:stretch>
        </p:blipFill>
        <p:spPr>
          <a:xfrm>
            <a:off x="11249025" y="6017895"/>
            <a:ext cx="619125" cy="619125"/>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66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稻壳儿榴莲果果"/>
          <p:cNvSpPr/>
          <p:nvPr/>
        </p:nvSpPr>
        <p:spPr>
          <a:xfrm>
            <a:off x="0" y="275239"/>
            <a:ext cx="476250" cy="449975"/>
          </a:xfrm>
          <a:prstGeom prst="rect">
            <a:avLst/>
          </a:pr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 name="文本框 5"/>
          <p:cNvSpPr txBox="1"/>
          <p:nvPr/>
        </p:nvSpPr>
        <p:spPr>
          <a:xfrm>
            <a:off x="609600" y="238760"/>
            <a:ext cx="61836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dirty="0">
                <a:solidFill>
                  <a:srgbClr val="004098"/>
                </a:solidFill>
                <a:latin typeface="Arial" panose="020B0604020202020204" pitchFamily="34" charset="0"/>
                <a:ea typeface="微软雅黑" panose="020B0503020204020204" charset="-122"/>
                <a:cs typeface="Arial" panose="020B0604020202020204" pitchFamily="34" charset="0"/>
              </a:rPr>
              <a:t>Auto Balancing Parallel Wiring</a:t>
            </a:r>
          </a:p>
        </p:txBody>
      </p:sp>
      <p:pic>
        <p:nvPicPr>
          <p:cNvPr id="2" name="Picture 3"/>
          <p:cNvPicPr/>
          <p:nvPr>
            <p:custDataLst>
              <p:tags r:id="rId2"/>
            </p:custDataLst>
          </p:nvPr>
        </p:nvPicPr>
        <p:blipFill rotWithShape="1">
          <a:blip r:embed="rId17"/>
          <a:srcRect t="32121" b="34600"/>
          <a:stretch>
            <a:fillRect/>
          </a:stretch>
        </p:blipFill>
        <p:spPr bwMode="auto">
          <a:xfrm>
            <a:off x="988537" y="893844"/>
            <a:ext cx="5107006" cy="2326036"/>
          </a:xfrm>
          <a:prstGeom prst="rect">
            <a:avLst/>
          </a:prstGeom>
          <a:noFill/>
          <a:ln>
            <a:noFill/>
          </a:ln>
        </p:spPr>
      </p:pic>
      <p:pic>
        <p:nvPicPr>
          <p:cNvPr id="3" name="Picture 3"/>
          <p:cNvPicPr/>
          <p:nvPr>
            <p:custDataLst>
              <p:tags r:id="rId3"/>
            </p:custDataLst>
          </p:nvPr>
        </p:nvPicPr>
        <p:blipFill rotWithShape="1">
          <a:blip r:embed="rId18"/>
          <a:srcRect t="64131" b="784"/>
          <a:stretch>
            <a:fillRect/>
          </a:stretch>
        </p:blipFill>
        <p:spPr bwMode="auto">
          <a:xfrm>
            <a:off x="6095365" y="938530"/>
            <a:ext cx="4566285" cy="2341880"/>
          </a:xfrm>
          <a:prstGeom prst="rect">
            <a:avLst/>
          </a:prstGeom>
          <a:noFill/>
          <a:ln>
            <a:noFill/>
          </a:ln>
        </p:spPr>
      </p:pic>
      <p:sp>
        <p:nvSpPr>
          <p:cNvPr id="5" name="圆角矩形 4"/>
          <p:cNvSpPr/>
          <p:nvPr>
            <p:custDataLst>
              <p:tags r:id="rId4"/>
            </p:custDataLst>
          </p:nvPr>
        </p:nvSpPr>
        <p:spPr>
          <a:xfrm>
            <a:off x="1202690" y="3429000"/>
            <a:ext cx="4593590" cy="2888615"/>
          </a:xfrm>
          <a:prstGeom prst="roundRect">
            <a:avLst/>
          </a:prstGeom>
          <a:solidFill>
            <a:schemeClr val="accent1">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等线" panose="02010600030101010101" pitchFamily="2" charset="-122"/>
              <a:ea typeface="等线" panose="02010600030101010101" pitchFamily="2" charset="-122"/>
              <a:cs typeface="等线" panose="02010600030101010101" pitchFamily="2" charset="-122"/>
            </a:endParaRPr>
          </a:p>
        </p:txBody>
      </p:sp>
      <p:sp>
        <p:nvSpPr>
          <p:cNvPr id="7" name="文本框 6"/>
          <p:cNvSpPr txBox="1"/>
          <p:nvPr>
            <p:custDataLst>
              <p:tags r:id="rId5"/>
            </p:custDataLst>
          </p:nvPr>
        </p:nvSpPr>
        <p:spPr>
          <a:xfrm>
            <a:off x="1352550" y="3538220"/>
            <a:ext cx="1503045" cy="677545"/>
          </a:xfrm>
          <a:prstGeom prst="rect">
            <a:avLst/>
          </a:prstGeom>
          <a:noFill/>
        </p:spPr>
        <p:txBody>
          <a:bodyPr wrap="square" bIns="0" rtlCol="0">
            <a:normAutofit/>
          </a:bodyPr>
          <a:lstStyle/>
          <a:p>
            <a:pPr algn="ctr"/>
            <a:r>
              <a:rPr lang="en-US" altLang="zh-CN" sz="3600" spc="300" dirty="0">
                <a:ln>
                  <a:noFill/>
                </a:ln>
                <a:gradFill>
                  <a:gsLst>
                    <a:gs pos="100000">
                      <a:schemeClr val="accent1">
                        <a:lumMod val="20000"/>
                        <a:lumOff val="80000"/>
                      </a:schemeClr>
                    </a:gs>
                    <a:gs pos="50000">
                      <a:schemeClr val="accent1"/>
                    </a:gs>
                  </a:gsLst>
                  <a:lin ang="5400000" scaled="0"/>
                </a:gradFill>
                <a:latin typeface="等线" panose="02010600030101010101" pitchFamily="2" charset="-122"/>
                <a:ea typeface="等线" panose="02010600030101010101" pitchFamily="2" charset="-122"/>
                <a:cs typeface="等线" panose="02010600030101010101" pitchFamily="2" charset="-122"/>
              </a:rPr>
              <a:t>01</a:t>
            </a:r>
          </a:p>
        </p:txBody>
      </p:sp>
      <p:sp>
        <p:nvSpPr>
          <p:cNvPr id="31" name="文本框 30"/>
          <p:cNvSpPr txBox="1"/>
          <p:nvPr>
            <p:custDataLst>
              <p:tags r:id="rId6"/>
            </p:custDataLst>
          </p:nvPr>
        </p:nvSpPr>
        <p:spPr>
          <a:xfrm>
            <a:off x="1415415" y="4389755"/>
            <a:ext cx="4168140" cy="1729105"/>
          </a:xfrm>
          <a:prstGeom prst="rect">
            <a:avLst/>
          </a:prstGeom>
          <a:noFill/>
        </p:spPr>
        <p:txBody>
          <a:bodyPr wrap="square" rtlCol="0">
            <a:normAutofit/>
          </a:bodyPr>
          <a:lstStyle/>
          <a:p>
            <a:pPr marL="0" lvl="0" indent="0" algn="ctr">
              <a:lnSpc>
                <a:spcPct val="130000"/>
              </a:lnSpc>
              <a:spcBef>
                <a:spcPts val="0"/>
              </a:spcBef>
              <a:spcAft>
                <a:spcPts val="1000"/>
              </a:spcAft>
              <a:buSzPct val="100000"/>
            </a:pPr>
            <a:r>
              <a:rPr lang="en-US" altLang="zh-CN" sz="1400" kern="100" dirty="0">
                <a:effectLst/>
                <a:latin typeface="Arial" panose="020B0604020202020204" pitchFamily="34" charset="0"/>
                <a:ea typeface="等线" panose="02010600030101010101" pitchFamily="2" charset="-122"/>
                <a:cs typeface="Arial" panose="020B0604020202020204" pitchFamily="34" charset="0"/>
                <a:sym typeface="+mn-ea"/>
              </a:rPr>
              <a:t>By adding a redundant power supply in parallel (N+1), we ensure uninterrupted LED lighting with same brightness even if one unit fails, reducing downtime and maintenance.</a:t>
            </a:r>
          </a:p>
        </p:txBody>
      </p:sp>
      <p:sp>
        <p:nvSpPr>
          <p:cNvPr id="10" name="圆角矩形 9"/>
          <p:cNvSpPr/>
          <p:nvPr>
            <p:custDataLst>
              <p:tags r:id="rId7"/>
            </p:custDataLst>
          </p:nvPr>
        </p:nvSpPr>
        <p:spPr>
          <a:xfrm>
            <a:off x="2536825" y="3596005"/>
            <a:ext cx="2499995" cy="450850"/>
          </a:xfrm>
          <a:prstGeom prst="roundRect">
            <a:avLst>
              <a:gd name="adj" fmla="val 50000"/>
            </a:avLst>
          </a:prstGeom>
          <a:gradFill>
            <a:gsLst>
              <a:gs pos="0">
                <a:schemeClr val="accent1">
                  <a:alpha val="100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zh-CN" altLang="en-US">
              <a:latin typeface="等线" panose="02010600030101010101" pitchFamily="2" charset="-122"/>
              <a:ea typeface="等线" panose="02010600030101010101" pitchFamily="2" charset="-122"/>
              <a:cs typeface="等线" panose="02010600030101010101" pitchFamily="2" charset="-122"/>
            </a:endParaRPr>
          </a:p>
        </p:txBody>
      </p:sp>
      <p:sp>
        <p:nvSpPr>
          <p:cNvPr id="30" name="文本框 29"/>
          <p:cNvSpPr txBox="1"/>
          <p:nvPr>
            <p:custDataLst>
              <p:tags r:id="rId8"/>
            </p:custDataLst>
          </p:nvPr>
        </p:nvSpPr>
        <p:spPr>
          <a:xfrm>
            <a:off x="2730500" y="3562985"/>
            <a:ext cx="2112645" cy="483870"/>
          </a:xfrm>
          <a:prstGeom prst="rect">
            <a:avLst/>
          </a:prstGeom>
          <a:noFill/>
        </p:spPr>
        <p:txBody>
          <a:bodyPr wrap="square" bIns="0" rtlCol="0" anchor="ctr" anchorCtr="0">
            <a:normAutofit/>
          </a:bodyPr>
          <a:lstStyle/>
          <a:p>
            <a:pPr marL="0" indent="0" algn="ctr">
              <a:lnSpc>
                <a:spcPct val="100000"/>
              </a:lnSpc>
              <a:spcBef>
                <a:spcPts val="0"/>
              </a:spcBef>
              <a:spcAft>
                <a:spcPts val="0"/>
              </a:spcAft>
              <a:buSzPct val="100000"/>
            </a:pPr>
            <a:r>
              <a:rPr lang="en-US" altLang="zh-CN" sz="1400" b="1" kern="100" dirty="0">
                <a:solidFill>
                  <a:schemeClr val="bg1"/>
                </a:solidFill>
                <a:effectLst/>
                <a:latin typeface="等线" panose="02010600030101010101" pitchFamily="2" charset="-122"/>
                <a:ea typeface="等线" panose="02010600030101010101" pitchFamily="2" charset="-122"/>
                <a:cs typeface="Arial" panose="020B0604020202020204" pitchFamily="34" charset="0"/>
                <a:sym typeface="+mn-ea"/>
              </a:rPr>
              <a:t>'N+1' Working Mode</a:t>
            </a:r>
          </a:p>
        </p:txBody>
      </p:sp>
      <p:sp>
        <p:nvSpPr>
          <p:cNvPr id="8" name="圆角矩形 7"/>
          <p:cNvSpPr/>
          <p:nvPr>
            <p:custDataLst>
              <p:tags r:id="rId9"/>
            </p:custDataLst>
          </p:nvPr>
        </p:nvSpPr>
        <p:spPr>
          <a:xfrm>
            <a:off x="6256020" y="3437255"/>
            <a:ext cx="4405630" cy="2888615"/>
          </a:xfrm>
          <a:prstGeom prst="roundRect">
            <a:avLst/>
          </a:prstGeom>
          <a:solidFill>
            <a:schemeClr val="accent2">
              <a:lumMod val="20000"/>
              <a:lumOff val="8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等线" panose="02010600030101010101" pitchFamily="2" charset="-122"/>
              <a:ea typeface="等线" panose="02010600030101010101" pitchFamily="2" charset="-122"/>
              <a:cs typeface="等线" panose="02010600030101010101" pitchFamily="2" charset="-122"/>
            </a:endParaRPr>
          </a:p>
        </p:txBody>
      </p:sp>
      <p:sp>
        <p:nvSpPr>
          <p:cNvPr id="11" name="圆角矩形 10"/>
          <p:cNvSpPr/>
          <p:nvPr>
            <p:custDataLst>
              <p:tags r:id="rId10"/>
            </p:custDataLst>
          </p:nvPr>
        </p:nvSpPr>
        <p:spPr>
          <a:xfrm>
            <a:off x="7595235" y="3599815"/>
            <a:ext cx="2308225" cy="450850"/>
          </a:xfrm>
          <a:prstGeom prst="roundRect">
            <a:avLst>
              <a:gd name="adj" fmla="val 50000"/>
            </a:avLst>
          </a:prstGeom>
          <a:gradFill>
            <a:gsLst>
              <a:gs pos="0">
                <a:schemeClr val="accent2"/>
              </a:gs>
              <a:gs pos="100000">
                <a:schemeClr val="accent2">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等线" panose="02010600030101010101" pitchFamily="2" charset="-122"/>
              <a:ea typeface="等线" panose="02010600030101010101" pitchFamily="2" charset="-122"/>
              <a:cs typeface="等线" panose="02010600030101010101" pitchFamily="2" charset="-122"/>
            </a:endParaRPr>
          </a:p>
        </p:txBody>
      </p:sp>
      <p:sp>
        <p:nvSpPr>
          <p:cNvPr id="22" name="文本框 21"/>
          <p:cNvSpPr txBox="1"/>
          <p:nvPr>
            <p:custDataLst>
              <p:tags r:id="rId11"/>
            </p:custDataLst>
          </p:nvPr>
        </p:nvSpPr>
        <p:spPr>
          <a:xfrm>
            <a:off x="7794625" y="3566795"/>
            <a:ext cx="1909445" cy="483870"/>
          </a:xfrm>
          <a:prstGeom prst="rect">
            <a:avLst/>
          </a:prstGeom>
          <a:noFill/>
        </p:spPr>
        <p:txBody>
          <a:bodyPr wrap="square" bIns="0" rtlCol="0" anchor="ctr" anchorCtr="0">
            <a:normAutofit/>
          </a:bodyPr>
          <a:lstStyle/>
          <a:p>
            <a:pPr marL="0" indent="0" algn="ctr">
              <a:lnSpc>
                <a:spcPct val="100000"/>
              </a:lnSpc>
              <a:spcBef>
                <a:spcPts val="0"/>
              </a:spcBef>
              <a:spcAft>
                <a:spcPts val="0"/>
              </a:spcAft>
              <a:buSzPct val="100000"/>
            </a:pPr>
            <a:r>
              <a:rPr lang="en-US" altLang="zh-CN" sz="1400" b="1" kern="100" dirty="0">
                <a:solidFill>
                  <a:schemeClr val="bg1"/>
                </a:solidFill>
                <a:latin typeface="等线" panose="02010600030101010101" pitchFamily="2" charset="-122"/>
                <a:ea typeface="等线" panose="02010600030101010101" pitchFamily="2" charset="-122"/>
                <a:cs typeface="Arial" panose="020B0604020202020204" pitchFamily="34" charset="0"/>
                <a:sym typeface="+mn-ea"/>
              </a:rPr>
              <a:t>'N-1' Working Mode</a:t>
            </a:r>
            <a:endParaRPr lang="en-US" altLang="zh-CN" sz="1400" b="1" kern="100" spc="300" dirty="0">
              <a:solidFill>
                <a:schemeClr val="bg1"/>
              </a:solidFill>
              <a:effectLst/>
              <a:uFillTx/>
              <a:latin typeface="等线" panose="02010600030101010101" pitchFamily="2" charset="-122"/>
              <a:ea typeface="等线" panose="02010600030101010101" pitchFamily="2" charset="-122"/>
              <a:cs typeface="Arial" panose="020B0604020202020204" pitchFamily="34" charset="0"/>
              <a:sym typeface="+mn-ea"/>
            </a:endParaRPr>
          </a:p>
        </p:txBody>
      </p:sp>
      <p:sp>
        <p:nvSpPr>
          <p:cNvPr id="9" name="文本框 8"/>
          <p:cNvSpPr txBox="1"/>
          <p:nvPr>
            <p:custDataLst>
              <p:tags r:id="rId12"/>
            </p:custDataLst>
          </p:nvPr>
        </p:nvSpPr>
        <p:spPr>
          <a:xfrm>
            <a:off x="6392545" y="3538220"/>
            <a:ext cx="1470660" cy="617855"/>
          </a:xfrm>
          <a:prstGeom prst="rect">
            <a:avLst/>
          </a:prstGeom>
          <a:noFill/>
        </p:spPr>
        <p:txBody>
          <a:bodyPr wrap="square" bIns="0" rtlCol="0">
            <a:normAutofit/>
          </a:bodyPr>
          <a:lstStyle/>
          <a:p>
            <a:pPr algn="ctr"/>
            <a:r>
              <a:rPr lang="en-US" altLang="zh-CN" sz="3600" spc="300" dirty="0">
                <a:ln>
                  <a:noFill/>
                </a:ln>
                <a:gradFill>
                  <a:gsLst>
                    <a:gs pos="100000">
                      <a:schemeClr val="accent2">
                        <a:lumMod val="20000"/>
                        <a:lumOff val="80000"/>
                      </a:schemeClr>
                    </a:gs>
                    <a:gs pos="50000">
                      <a:schemeClr val="accent2"/>
                    </a:gs>
                  </a:gsLst>
                  <a:lin ang="5400000" scaled="0"/>
                </a:gradFill>
                <a:latin typeface="等线" panose="02010600030101010101" pitchFamily="2" charset="-122"/>
                <a:ea typeface="等线" panose="02010600030101010101" pitchFamily="2" charset="-122"/>
                <a:cs typeface="等线" panose="02010600030101010101" pitchFamily="2" charset="-122"/>
              </a:rPr>
              <a:t>02</a:t>
            </a:r>
          </a:p>
        </p:txBody>
      </p:sp>
      <p:sp>
        <p:nvSpPr>
          <p:cNvPr id="12" name="文本框 11"/>
          <p:cNvSpPr txBox="1"/>
          <p:nvPr>
            <p:custDataLst>
              <p:tags r:id="rId13"/>
            </p:custDataLst>
          </p:nvPr>
        </p:nvSpPr>
        <p:spPr>
          <a:xfrm>
            <a:off x="6511290" y="4258945"/>
            <a:ext cx="4002405" cy="1769745"/>
          </a:xfrm>
          <a:prstGeom prst="rect">
            <a:avLst/>
          </a:prstGeom>
          <a:noFill/>
        </p:spPr>
        <p:txBody>
          <a:bodyPr wrap="square" rtlCol="0">
            <a:normAutofit fontScale="92500"/>
          </a:bodyPr>
          <a:lstStyle/>
          <a:p>
            <a:pPr indent="0" algn="ctr" fontAlgn="auto">
              <a:lnSpc>
                <a:spcPct val="130000"/>
              </a:lnSpc>
              <a:buFont typeface="Arial" panose="020B0604020202020204" pitchFamily="34" charset="0"/>
              <a:buNone/>
            </a:pPr>
            <a:r>
              <a:rPr lang="en-US" altLang="zh-CN" sz="1400" kern="100" dirty="0">
                <a:latin typeface="Arial" panose="020B0604020202020204" pitchFamily="34" charset="0"/>
                <a:ea typeface="等线" panose="02010600030101010101" pitchFamily="2" charset="-122"/>
                <a:cs typeface="Arial" panose="020B0604020202020204" pitchFamily="34" charset="0"/>
                <a:sym typeface="+mn-ea"/>
              </a:rPr>
              <a:t>Even without adding extra power supply in parallel wiring application, in the event that one power supply fails, the remaining units will automatically take over, and provide seamless load distribution with slightly reduction in brightness of the LED light, with no flickering or shutdown.</a:t>
            </a:r>
            <a:endParaRPr lang="zh-CN" altLang="en-US" sz="1400" spc="150" dirty="0">
              <a:solidFill>
                <a:schemeClr val="tx1">
                  <a:lumMod val="50000"/>
                  <a:lumOff val="50000"/>
                </a:schemeClr>
              </a:solidFill>
              <a:uFillTx/>
              <a:latin typeface="Arial" panose="020B0604020202020204" pitchFamily="34" charset="0"/>
              <a:ea typeface="等线" panose="02010600030101010101" pitchFamily="2" charset="-122"/>
              <a:cs typeface="Arial" panose="020B0604020202020204" pitchFamily="34" charset="0"/>
            </a:endParaRPr>
          </a:p>
        </p:txBody>
      </p:sp>
      <p:pic>
        <p:nvPicPr>
          <p:cNvPr id="13" name="10月10日(2)">
            <a:hlinkClick r:id="" action="ppaction://media"/>
          </p:cNvPr>
          <p:cNvPicPr/>
          <p:nvPr>
            <a:audioFile r:link="rId15"/>
            <p:extLst>
              <p:ext uri="{DAA4B4D4-6D71-4841-9C94-3DE7FCFB9230}">
                <p14:media xmlns:p14="http://schemas.microsoft.com/office/powerpoint/2010/main" r:embed="rId14"/>
              </p:ext>
            </p:extLst>
          </p:nvPr>
        </p:nvPicPr>
        <p:blipFill>
          <a:blip r:embed="rId19">
            <a:alphaModFix amt="0"/>
          </a:blip>
          <a:srcRect l="-35990" t="-35990" r="-35990" b="-35990"/>
          <a:stretch>
            <a:fillRect/>
          </a:stretch>
        </p:blipFill>
        <p:spPr>
          <a:xfrm>
            <a:off x="11249025" y="6017895"/>
            <a:ext cx="619125" cy="619125"/>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406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稻壳儿榴莲果果"/>
          <p:cNvSpPr/>
          <p:nvPr/>
        </p:nvSpPr>
        <p:spPr>
          <a:xfrm>
            <a:off x="-1061868" y="3752997"/>
            <a:ext cx="141748" cy="141748"/>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75000"/>
                  <a:lumOff val="25000"/>
                </a:schemeClr>
              </a:solidFill>
              <a:latin typeface="+mn-ea"/>
              <a:cs typeface="微软雅黑" panose="020B0503020204020204" charset="-122"/>
            </a:endParaRPr>
          </a:p>
        </p:txBody>
      </p:sp>
      <p:sp>
        <p:nvSpPr>
          <p:cNvPr id="28"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 name="文本框 5"/>
          <p:cNvSpPr txBox="1"/>
          <p:nvPr/>
        </p:nvSpPr>
        <p:spPr>
          <a:xfrm>
            <a:off x="609600" y="238760"/>
            <a:ext cx="61836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dirty="0">
                <a:solidFill>
                  <a:srgbClr val="004098"/>
                </a:solidFill>
                <a:latin typeface="Arial" panose="020B0604020202020204" pitchFamily="34" charset="0"/>
                <a:ea typeface="微软雅黑" panose="020B0503020204020204" charset="-122"/>
                <a:cs typeface="Arial" panose="020B0604020202020204" pitchFamily="34" charset="0"/>
              </a:rPr>
              <a:t>Auto Balancing Parallel Wiring</a:t>
            </a:r>
          </a:p>
        </p:txBody>
      </p:sp>
      <p:pic>
        <p:nvPicPr>
          <p:cNvPr id="5" name="图片 4"/>
          <p:cNvPicPr>
            <a:picLocks noChangeAspect="1"/>
          </p:cNvPicPr>
          <p:nvPr>
            <p:custDataLst>
              <p:tags r:id="rId1"/>
            </p:custDataLst>
          </p:nvPr>
        </p:nvPicPr>
        <p:blipFill>
          <a:blip r:embed="rId10">
            <a:extLst>
              <a:ext uri="{28A0092B-C50C-407E-A947-70E740481C1C}">
                <a14:useLocalDpi xmlns:a14="http://schemas.microsoft.com/office/drawing/2010/main" val="0"/>
              </a:ext>
            </a:extLst>
          </a:blip>
          <a:stretch>
            <a:fillRect/>
          </a:stretch>
        </p:blipFill>
        <p:spPr>
          <a:xfrm>
            <a:off x="1107440" y="1280795"/>
            <a:ext cx="2566670" cy="2322830"/>
          </a:xfrm>
          <a:prstGeom prst="rect">
            <a:avLst/>
          </a:prstGeom>
        </p:spPr>
      </p:pic>
      <p:pic>
        <p:nvPicPr>
          <p:cNvPr id="2" name="图片 1"/>
          <p:cNvPicPr>
            <a:picLocks noChangeAspect="1"/>
          </p:cNvPicPr>
          <p:nvPr>
            <p:custDataLst>
              <p:tags r:id="rId2"/>
            </p:custDataLst>
          </p:nvPr>
        </p:nvPicPr>
        <p:blipFill>
          <a:blip r:embed="rId11">
            <a:extLst>
              <a:ext uri="{28A0092B-C50C-407E-A947-70E740481C1C}">
                <a14:useLocalDpi xmlns:a14="http://schemas.microsoft.com/office/drawing/2010/main" val="0"/>
              </a:ext>
            </a:extLst>
          </a:blip>
          <a:stretch>
            <a:fillRect/>
          </a:stretch>
        </p:blipFill>
        <p:spPr>
          <a:xfrm>
            <a:off x="4860290" y="1297623"/>
            <a:ext cx="2444750" cy="2289175"/>
          </a:xfrm>
          <a:prstGeom prst="rect">
            <a:avLst/>
          </a:prstGeom>
        </p:spPr>
      </p:pic>
      <p:pic>
        <p:nvPicPr>
          <p:cNvPr id="10" name="图片 9"/>
          <p:cNvPicPr>
            <a:picLocks noChangeAspect="1"/>
          </p:cNvPicPr>
          <p:nvPr>
            <p:custDataLst>
              <p:tags r:id="rId3"/>
            </p:custDataLst>
          </p:nvPr>
        </p:nvPicPr>
        <p:blipFill>
          <a:blip r:embed="rId12">
            <a:extLst>
              <a:ext uri="{28A0092B-C50C-407E-A947-70E740481C1C}">
                <a14:useLocalDpi xmlns:a14="http://schemas.microsoft.com/office/drawing/2010/main" val="0"/>
              </a:ext>
            </a:extLst>
          </a:blip>
          <a:stretch>
            <a:fillRect/>
          </a:stretch>
        </p:blipFill>
        <p:spPr>
          <a:xfrm>
            <a:off x="8491220" y="1292225"/>
            <a:ext cx="2520950" cy="2299970"/>
          </a:xfrm>
          <a:prstGeom prst="rect">
            <a:avLst/>
          </a:prstGeom>
        </p:spPr>
      </p:pic>
      <p:sp>
        <p:nvSpPr>
          <p:cNvPr id="31" name="圆角矩形 30"/>
          <p:cNvSpPr/>
          <p:nvPr>
            <p:custDataLst>
              <p:tags r:id="rId4"/>
            </p:custDataLst>
          </p:nvPr>
        </p:nvSpPr>
        <p:spPr>
          <a:xfrm>
            <a:off x="1734665" y="4354195"/>
            <a:ext cx="9200504" cy="2092960"/>
          </a:xfrm>
          <a:prstGeom prst="roundRect">
            <a:avLst>
              <a:gd name="adj" fmla="val 50000"/>
            </a:avLst>
          </a:prstGeom>
          <a:solidFill>
            <a:schemeClr val="accent1">
              <a:lumMod val="20000"/>
              <a:lumOff val="80000"/>
              <a:alpha val="3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zh-CN" altLang="en-US" sz="1600">
              <a:solidFill>
                <a:schemeClr val="lt1"/>
              </a:solidFill>
              <a:sym typeface="+mn-ea"/>
            </a:endParaRPr>
          </a:p>
        </p:txBody>
      </p:sp>
      <p:sp>
        <p:nvSpPr>
          <p:cNvPr id="36" name="圆角矩形 35"/>
          <p:cNvSpPr/>
          <p:nvPr>
            <p:custDataLst>
              <p:tags r:id="rId5"/>
            </p:custDataLst>
          </p:nvPr>
        </p:nvSpPr>
        <p:spPr>
          <a:xfrm>
            <a:off x="1274611" y="4908531"/>
            <a:ext cx="2872625" cy="983720"/>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lstStyle/>
          <a:p>
            <a:pPr algn="ctr">
              <a:spcBef>
                <a:spcPct val="0"/>
              </a:spcBef>
              <a:spcAft>
                <a:spcPct val="0"/>
              </a:spcAft>
            </a:pPr>
            <a:r>
              <a:rPr lang="en-US" altLang="zh-CN" sz="2000" b="1" kern="100" dirty="0">
                <a:solidFill>
                  <a:schemeClr val="bg1"/>
                </a:solidFill>
                <a:effectLst/>
                <a:latin typeface="等线" panose="02010600030101010101" pitchFamily="2" charset="-122"/>
                <a:ea typeface="等线" panose="02010600030101010101" pitchFamily="2" charset="-122"/>
                <a:cs typeface="Arial" panose="020B0604020202020204" pitchFamily="34" charset="0"/>
                <a:sym typeface="+mn-ea"/>
              </a:rPr>
              <a:t>Streamlined Stocking</a:t>
            </a:r>
          </a:p>
        </p:txBody>
      </p:sp>
      <p:sp>
        <p:nvSpPr>
          <p:cNvPr id="16" name="矩形 15"/>
          <p:cNvSpPr/>
          <p:nvPr>
            <p:custDataLst>
              <p:tags r:id="rId6"/>
            </p:custDataLst>
          </p:nvPr>
        </p:nvSpPr>
        <p:spPr>
          <a:xfrm>
            <a:off x="4363720" y="4506595"/>
            <a:ext cx="6275070" cy="1755140"/>
          </a:xfrm>
          <a:prstGeom prst="rect">
            <a:avLst/>
          </a:prstGeom>
          <a:noFill/>
        </p:spPr>
        <p:txBody>
          <a:bodyPr wrap="square" lIns="0" tIns="0" rIns="0" bIns="0" rtlCol="0" anchor="ctr" anchorCtr="0">
            <a:noAutofit/>
          </a:bodyPr>
          <a:lstStyle/>
          <a:p>
            <a:pPr indent="0" fontAlgn="auto">
              <a:lnSpc>
                <a:spcPct val="150000"/>
              </a:lnSpc>
              <a:spcBef>
                <a:spcPct val="0"/>
              </a:spcBef>
              <a:spcAft>
                <a:spcPct val="0"/>
              </a:spcAft>
            </a:pPr>
            <a:r>
              <a:rPr lang="en-US" altLang="zh-CN" kern="100" dirty="0">
                <a:effectLst/>
                <a:latin typeface="Arial" panose="020B0604020202020204" pitchFamily="34" charset="0"/>
                <a:ea typeface="等线" panose="02010600030101010101" pitchFamily="2" charset="-122"/>
                <a:cs typeface="Arial" panose="020B0604020202020204" pitchFamily="34" charset="0"/>
                <a:sym typeface="+mn-ea"/>
              </a:rPr>
              <a:t>Our clients have the freedom to design power supply placement, minimizing stocking concerns. This flexibility permits versatile combinations for different applications (with availability of 100W model or </a:t>
            </a:r>
            <a:r>
              <a:rPr lang="en-US" altLang="zh-CN" kern="100" dirty="0">
                <a:latin typeface="Arial" panose="020B0604020202020204" pitchFamily="34" charset="0"/>
                <a:ea typeface="等线" panose="02010600030101010101" pitchFamily="2" charset="-122"/>
                <a:cs typeface="Arial" panose="020B0604020202020204" pitchFamily="34" charset="0"/>
                <a:sym typeface="+mn-ea"/>
              </a:rPr>
              <a:t>above</a:t>
            </a:r>
            <a:r>
              <a:rPr lang="en-US" altLang="zh-CN" kern="100" dirty="0">
                <a:effectLst/>
                <a:latin typeface="Arial" panose="020B0604020202020204" pitchFamily="34" charset="0"/>
                <a:ea typeface="等线" panose="02010600030101010101" pitchFamily="2" charset="-122"/>
                <a:cs typeface="Arial" panose="020B0604020202020204" pitchFamily="34" charset="0"/>
                <a:sym typeface="+mn-ea"/>
              </a:rPr>
              <a:t>).</a:t>
            </a:r>
            <a:endParaRPr lang="zh-CN" altLang="en-US" dirty="0">
              <a:solidFill>
                <a:schemeClr val="tx1">
                  <a:lumMod val="85000"/>
                  <a:lumOff val="15000"/>
                </a:schemeClr>
              </a:solidFill>
              <a:latin typeface="Arial" panose="020B0604020202020204" pitchFamily="34" charset="0"/>
              <a:cs typeface="Arial" panose="020B0604020202020204" pitchFamily="34" charset="0"/>
              <a:sym typeface="+mn-ea"/>
            </a:endParaRPr>
          </a:p>
        </p:txBody>
      </p:sp>
      <p:sp>
        <p:nvSpPr>
          <p:cNvPr id="23" name="加号 22"/>
          <p:cNvSpPr/>
          <p:nvPr/>
        </p:nvSpPr>
        <p:spPr>
          <a:xfrm>
            <a:off x="3953510" y="2128520"/>
            <a:ext cx="627380" cy="627380"/>
          </a:xfrm>
          <a:prstGeom prst="mathPlus">
            <a:avLst>
              <a:gd name="adj1" fmla="val 12753"/>
            </a:avLst>
          </a:prstGeom>
          <a:solidFill>
            <a:schemeClr val="accent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4" name="加号 23"/>
          <p:cNvSpPr/>
          <p:nvPr/>
        </p:nvSpPr>
        <p:spPr>
          <a:xfrm>
            <a:off x="7584440" y="2128520"/>
            <a:ext cx="627380" cy="627380"/>
          </a:xfrm>
          <a:prstGeom prst="mathPlus">
            <a:avLst>
              <a:gd name="adj1" fmla="val 12753"/>
            </a:avLst>
          </a:prstGeom>
          <a:solidFill>
            <a:schemeClr val="accent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3" name="10月10日(3)">
            <a:hlinkClick r:id="" action="ppaction://media"/>
          </p:cNvPr>
          <p:cNvPicPr/>
          <p:nvPr>
            <a:audioFile r:link="rId8"/>
            <p:extLst>
              <p:ext uri="{DAA4B4D4-6D71-4841-9C94-3DE7FCFB9230}">
                <p14:media xmlns:p14="http://schemas.microsoft.com/office/powerpoint/2010/main" r:embed="rId7"/>
              </p:ext>
            </p:extLst>
          </p:nvPr>
        </p:nvPicPr>
        <p:blipFill>
          <a:blip r:embed="rId13">
            <a:alphaModFix amt="0"/>
          </a:blip>
          <a:srcRect l="-35990" t="-35990" r="-35990" b="-35990"/>
          <a:stretch>
            <a:fillRect/>
          </a:stretch>
        </p:blipFill>
        <p:spPr>
          <a:xfrm>
            <a:off x="11249025" y="6008370"/>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55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4098"/>
              </a:solidFill>
              <a:cs typeface="微软雅黑" panose="020B0503020204020204" charset="-122"/>
            </a:endParaRPr>
          </a:p>
        </p:txBody>
      </p:sp>
      <p:sp>
        <p:nvSpPr>
          <p:cNvPr id="2" name="文本框 1"/>
          <p:cNvSpPr txBox="1"/>
          <p:nvPr/>
        </p:nvSpPr>
        <p:spPr>
          <a:xfrm>
            <a:off x="609600" y="238760"/>
            <a:ext cx="61836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dirty="0">
                <a:solidFill>
                  <a:srgbClr val="004098"/>
                </a:solidFill>
                <a:latin typeface="Arial" panose="020B0604020202020204" pitchFamily="34" charset="0"/>
                <a:ea typeface="微软雅黑" panose="020B0503020204020204" charset="-122"/>
                <a:cs typeface="Arial" panose="020B0604020202020204" pitchFamily="34" charset="0"/>
              </a:rPr>
              <a:t>Auto Balancing Parallel Wiring</a:t>
            </a:r>
          </a:p>
        </p:txBody>
      </p:sp>
      <p:pic>
        <p:nvPicPr>
          <p:cNvPr id="3" name="Picture 4"/>
          <p:cNvPicPr/>
          <p:nvPr>
            <p:custDataLst>
              <p:tags r:id="rId1"/>
            </p:custDataLst>
          </p:nvPr>
        </p:nvPicPr>
        <p:blipFill rotWithShape="1">
          <a:blip r:embed="rId20" cstate="print">
            <a:extLst>
              <a:ext uri="{28A0092B-C50C-407E-A947-70E740481C1C}">
                <a14:useLocalDpi xmlns:a14="http://schemas.microsoft.com/office/drawing/2010/main" val="0"/>
              </a:ext>
            </a:extLst>
          </a:blip>
          <a:srcRect t="10537" b="18248"/>
          <a:stretch>
            <a:fillRect/>
          </a:stretch>
        </p:blipFill>
        <p:spPr bwMode="auto">
          <a:xfrm>
            <a:off x="140335" y="1269365"/>
            <a:ext cx="4622165" cy="4645660"/>
          </a:xfrm>
          <a:prstGeom prst="rect">
            <a:avLst/>
          </a:prstGeom>
          <a:noFill/>
          <a:ln>
            <a:noFill/>
          </a:ln>
        </p:spPr>
      </p:pic>
      <p:sp>
        <p:nvSpPr>
          <p:cNvPr id="45" name="单圆角矩形 5"/>
          <p:cNvSpPr/>
          <p:nvPr>
            <p:custDataLst>
              <p:tags r:id="rId2"/>
            </p:custDataLst>
          </p:nvPr>
        </p:nvSpPr>
        <p:spPr>
          <a:xfrm>
            <a:off x="5090795" y="1365250"/>
            <a:ext cx="6665595" cy="1298575"/>
          </a:xfrm>
          <a:prstGeom prst="round1Rect">
            <a:avLst>
              <a:gd name="adj" fmla="val 0"/>
            </a:avLst>
          </a:prstGeom>
          <a:solidFill>
            <a:srgbClr val="FFFFFF"/>
          </a:solidFill>
          <a:ln>
            <a:solidFill>
              <a:schemeClr val="accent1">
                <a:lumMod val="20000"/>
                <a:lumOff val="80000"/>
              </a:schemeClr>
            </a:solid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lIns="0" tIns="0" rIns="0" bIns="0" numCol="1" spcCol="0" rtlCol="0" fromWordArt="0" anchor="ctr" anchorCtr="0" forceAA="0" compatLnSpc="1">
            <a:noAutofit/>
          </a:bodyPr>
          <a:lstStyle/>
          <a:p>
            <a:pPr algn="ctr"/>
            <a:endParaRPr lang="zh-CN" altLang="en-US" sz="2400" b="1" spc="300">
              <a:solidFill>
                <a:schemeClr val="lt1">
                  <a:lumMod val="100000"/>
                </a:schemeClr>
              </a:solidFill>
              <a:latin typeface="+mj-ea"/>
              <a:ea typeface="+mj-ea"/>
              <a:sym typeface="+mn-ea"/>
            </a:endParaRPr>
          </a:p>
        </p:txBody>
      </p:sp>
      <p:sp>
        <p:nvSpPr>
          <p:cNvPr id="11" name="矩形 10"/>
          <p:cNvSpPr/>
          <p:nvPr>
            <p:custDataLst>
              <p:tags r:id="rId3"/>
            </p:custDataLst>
          </p:nvPr>
        </p:nvSpPr>
        <p:spPr>
          <a:xfrm>
            <a:off x="5516237" y="1571048"/>
            <a:ext cx="6376710" cy="282330"/>
          </a:xfrm>
          <a:prstGeom prst="rect">
            <a:avLst/>
          </a:prstGeom>
          <a:noFill/>
        </p:spPr>
        <p:txBody>
          <a:bodyPr wrap="square" lIns="0" tIns="0" rIns="0" bIns="0" rtlCol="0" anchor="b">
            <a:noAutofit/>
          </a:bodyPr>
          <a:lstStyle/>
          <a:p>
            <a:pPr>
              <a:spcBef>
                <a:spcPct val="0"/>
              </a:spcBef>
              <a:spcAft>
                <a:spcPct val="0"/>
              </a:spcAft>
            </a:pPr>
            <a:r>
              <a:rPr lang="en-US" altLang="zh-CN" sz="2400" b="1" dirty="0">
                <a:solidFill>
                  <a:schemeClr val="accent1"/>
                </a:solidFill>
                <a:latin typeface="+mn-ea"/>
                <a:cs typeface="+mn-ea"/>
              </a:rPr>
              <a:t>Limitation of overload protection:</a:t>
            </a:r>
          </a:p>
        </p:txBody>
      </p:sp>
      <p:sp>
        <p:nvSpPr>
          <p:cNvPr id="18" name="矩形 17"/>
          <p:cNvSpPr/>
          <p:nvPr>
            <p:custDataLst>
              <p:tags r:id="rId4"/>
            </p:custDataLst>
          </p:nvPr>
        </p:nvSpPr>
        <p:spPr>
          <a:xfrm>
            <a:off x="5331460" y="1906905"/>
            <a:ext cx="6109970" cy="610870"/>
          </a:xfrm>
          <a:prstGeom prst="rect">
            <a:avLst/>
          </a:prstGeom>
          <a:noFill/>
        </p:spPr>
        <p:txBody>
          <a:bodyPr wrap="square" lIns="0" tIns="0" rIns="0" bIns="0" rtlCol="0" anchor="t" anchorCtr="0">
            <a:noAutofit/>
          </a:bodyPr>
          <a:lstStyle/>
          <a:p>
            <a:pPr indent="0" fontAlgn="auto">
              <a:lnSpc>
                <a:spcPct val="100000"/>
              </a:lnSpc>
              <a:spcBef>
                <a:spcPct val="0"/>
              </a:spcBef>
              <a:spcAft>
                <a:spcPct val="0"/>
              </a:spcAft>
            </a:pPr>
            <a:r>
              <a:rPr lang="en-US" altLang="zh-CN" sz="1600" kern="100" dirty="0">
                <a:effectLst/>
                <a:latin typeface="等线" panose="02010600030101010101" pitchFamily="2" charset="-122"/>
                <a:ea typeface="等线" panose="02010600030101010101" pitchFamily="2" charset="-122"/>
                <a:cs typeface="Arial" panose="020B0604020202020204" pitchFamily="34" charset="0"/>
                <a:sym typeface="+mn-ea"/>
              </a:rPr>
              <a:t>Traditional overload protection can lead to LED malfunctions when the power supply shuts down or flickers under excessive load.</a:t>
            </a:r>
            <a:endParaRPr lang="zh-CN" altLang="en-US" sz="1600" dirty="0">
              <a:solidFill>
                <a:srgbClr val="333333"/>
              </a:solidFill>
              <a:latin typeface="+mn-ea"/>
              <a:cs typeface="+mn-ea"/>
            </a:endParaRPr>
          </a:p>
        </p:txBody>
      </p:sp>
      <p:sp>
        <p:nvSpPr>
          <p:cNvPr id="80" name="单圆角矩形 5"/>
          <p:cNvSpPr/>
          <p:nvPr>
            <p:custDataLst>
              <p:tags r:id="rId5"/>
            </p:custDataLst>
          </p:nvPr>
        </p:nvSpPr>
        <p:spPr>
          <a:xfrm>
            <a:off x="5090795" y="2937510"/>
            <a:ext cx="6665595" cy="1487170"/>
          </a:xfrm>
          <a:prstGeom prst="round1Rect">
            <a:avLst>
              <a:gd name="adj" fmla="val 0"/>
            </a:avLst>
          </a:prstGeom>
          <a:solidFill>
            <a:srgbClr val="FFFFFF"/>
          </a:solidFill>
          <a:ln>
            <a:solidFill>
              <a:schemeClr val="accent2">
                <a:lumMod val="20000"/>
                <a:lumOff val="80000"/>
              </a:schemeClr>
            </a:solidFill>
          </a:ln>
          <a:effectLst>
            <a:outerShdw blurRad="203200" dist="76200" dir="8100000" algn="tr" rotWithShape="0">
              <a:schemeClr val="accent2">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lIns="0" tIns="0" rIns="0" bIns="0" numCol="1" spcCol="0" rtlCol="0" fromWordArt="0" anchor="ctr" anchorCtr="0" forceAA="0" compatLnSpc="1">
            <a:noAutofit/>
          </a:bodyPr>
          <a:lstStyle/>
          <a:p>
            <a:pPr algn="ctr"/>
            <a:endParaRPr lang="zh-CN" altLang="en-US" sz="2400" b="1" spc="300">
              <a:solidFill>
                <a:schemeClr val="lt1">
                  <a:lumMod val="100000"/>
                </a:schemeClr>
              </a:solidFill>
              <a:latin typeface="+mj-ea"/>
              <a:ea typeface="+mj-ea"/>
              <a:sym typeface="+mn-ea"/>
            </a:endParaRPr>
          </a:p>
        </p:txBody>
      </p:sp>
      <p:sp>
        <p:nvSpPr>
          <p:cNvPr id="19" name="矩形 18"/>
          <p:cNvSpPr/>
          <p:nvPr>
            <p:custDataLst>
              <p:tags r:id="rId6"/>
            </p:custDataLst>
          </p:nvPr>
        </p:nvSpPr>
        <p:spPr>
          <a:xfrm>
            <a:off x="5516237" y="3154324"/>
            <a:ext cx="6376710" cy="282330"/>
          </a:xfrm>
          <a:prstGeom prst="rect">
            <a:avLst/>
          </a:prstGeom>
          <a:noFill/>
        </p:spPr>
        <p:txBody>
          <a:bodyPr wrap="square" lIns="0" tIns="0" rIns="0" bIns="0" rtlCol="0" anchor="b">
            <a:noAutofit/>
          </a:bodyPr>
          <a:lstStyle/>
          <a:p>
            <a:pPr>
              <a:spcBef>
                <a:spcPct val="0"/>
              </a:spcBef>
              <a:spcAft>
                <a:spcPct val="0"/>
              </a:spcAft>
            </a:pPr>
            <a:r>
              <a:rPr lang="en-US" altLang="zh-CN" sz="2400" b="1" dirty="0">
                <a:solidFill>
                  <a:schemeClr val="accent2"/>
                </a:solidFill>
                <a:latin typeface="+mn-ea"/>
                <a:cs typeface="+mn-ea"/>
              </a:rPr>
              <a:t>Keep the light always on:</a:t>
            </a:r>
          </a:p>
        </p:txBody>
      </p:sp>
      <p:sp>
        <p:nvSpPr>
          <p:cNvPr id="20" name="矩形 19"/>
          <p:cNvSpPr/>
          <p:nvPr>
            <p:custDataLst>
              <p:tags r:id="rId7"/>
            </p:custDataLst>
          </p:nvPr>
        </p:nvSpPr>
        <p:spPr>
          <a:xfrm>
            <a:off x="5337175" y="3491230"/>
            <a:ext cx="6384925" cy="868680"/>
          </a:xfrm>
          <a:prstGeom prst="rect">
            <a:avLst/>
          </a:prstGeom>
          <a:noFill/>
        </p:spPr>
        <p:txBody>
          <a:bodyPr wrap="square" lIns="0" tIns="0" rIns="0" bIns="0" rtlCol="0" anchor="t" anchorCtr="0">
            <a:noAutofit/>
          </a:bodyPr>
          <a:lstStyle/>
          <a:p>
            <a:pPr indent="0" fontAlgn="auto">
              <a:lnSpc>
                <a:spcPct val="100000"/>
              </a:lnSpc>
              <a:spcBef>
                <a:spcPct val="0"/>
              </a:spcBef>
              <a:spcAft>
                <a:spcPct val="0"/>
              </a:spcAft>
            </a:pPr>
            <a:r>
              <a:rPr lang="en-US" altLang="zh-CN" sz="1600" kern="100" dirty="0">
                <a:effectLst/>
                <a:latin typeface="等线" panose="02010600030101010101" pitchFamily="2" charset="-122"/>
                <a:ea typeface="等线" panose="02010600030101010101" pitchFamily="2" charset="-122"/>
                <a:cs typeface="Arial" panose="020B0604020202020204" pitchFamily="34" charset="0"/>
                <a:sym typeface="+mn-ea"/>
              </a:rPr>
              <a:t>Our innovative protection reduces the output when an overload is detected, maintaining the LED light while slightly dimming it. This enhances the reliability of LED signs and lighting applications. </a:t>
            </a:r>
            <a:endParaRPr lang="en-US" altLang="zh-CN" sz="1600" kern="100" dirty="0">
              <a:solidFill>
                <a:srgbClr val="333333"/>
              </a:solidFill>
              <a:effectLst/>
              <a:latin typeface="等线" panose="02010600030101010101" pitchFamily="2" charset="-122"/>
              <a:ea typeface="等线" panose="02010600030101010101" pitchFamily="2" charset="-122"/>
              <a:cs typeface="Arial" panose="020B0604020202020204" pitchFamily="34" charset="0"/>
              <a:sym typeface="+mn-ea"/>
            </a:endParaRPr>
          </a:p>
        </p:txBody>
      </p:sp>
      <p:sp>
        <p:nvSpPr>
          <p:cNvPr id="91" name="单圆角矩形 5"/>
          <p:cNvSpPr/>
          <p:nvPr>
            <p:custDataLst>
              <p:tags r:id="rId8"/>
            </p:custDataLst>
          </p:nvPr>
        </p:nvSpPr>
        <p:spPr>
          <a:xfrm>
            <a:off x="5090795" y="4747895"/>
            <a:ext cx="6664960" cy="1229995"/>
          </a:xfrm>
          <a:prstGeom prst="round1Rect">
            <a:avLst>
              <a:gd name="adj" fmla="val 0"/>
            </a:avLst>
          </a:prstGeom>
          <a:solidFill>
            <a:srgbClr val="FFFFFF"/>
          </a:solidFill>
          <a:ln>
            <a:solidFill>
              <a:schemeClr val="accent1">
                <a:lumMod val="20000"/>
                <a:lumOff val="80000"/>
              </a:schemeClr>
            </a:solid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lIns="0" tIns="0" rIns="0" bIns="0" numCol="1" spcCol="0" rtlCol="0" fromWordArt="0" anchor="ctr" anchorCtr="0" forceAA="0" compatLnSpc="1">
            <a:noAutofit/>
          </a:bodyPr>
          <a:lstStyle/>
          <a:p>
            <a:pPr algn="ctr"/>
            <a:endParaRPr lang="zh-CN" altLang="en-US" sz="2400" b="1" spc="300">
              <a:solidFill>
                <a:schemeClr val="lt1">
                  <a:lumMod val="100000"/>
                </a:schemeClr>
              </a:solidFill>
              <a:latin typeface="+mj-ea"/>
              <a:ea typeface="+mj-ea"/>
              <a:sym typeface="+mn-ea"/>
            </a:endParaRPr>
          </a:p>
        </p:txBody>
      </p:sp>
      <p:sp>
        <p:nvSpPr>
          <p:cNvPr id="21" name="矩形 20"/>
          <p:cNvSpPr/>
          <p:nvPr>
            <p:custDataLst>
              <p:tags r:id="rId9"/>
            </p:custDataLst>
          </p:nvPr>
        </p:nvSpPr>
        <p:spPr>
          <a:xfrm>
            <a:off x="5516237" y="4892595"/>
            <a:ext cx="6376710" cy="282330"/>
          </a:xfrm>
          <a:prstGeom prst="rect">
            <a:avLst/>
          </a:prstGeom>
          <a:noFill/>
        </p:spPr>
        <p:txBody>
          <a:bodyPr wrap="square" lIns="0" tIns="0" rIns="0" bIns="0" rtlCol="0" anchor="b">
            <a:noAutofit/>
          </a:bodyPr>
          <a:lstStyle/>
          <a:p>
            <a:pPr>
              <a:spcBef>
                <a:spcPct val="0"/>
              </a:spcBef>
              <a:spcAft>
                <a:spcPct val="0"/>
              </a:spcAft>
            </a:pPr>
            <a:r>
              <a:rPr lang="en-US" altLang="zh-CN" sz="2400" b="1" dirty="0">
                <a:solidFill>
                  <a:schemeClr val="accent1"/>
                </a:solidFill>
                <a:latin typeface="+mn-ea"/>
                <a:cs typeface="+mn-ea"/>
              </a:rPr>
              <a:t>Reduced maintenance:</a:t>
            </a:r>
          </a:p>
        </p:txBody>
      </p:sp>
      <p:sp>
        <p:nvSpPr>
          <p:cNvPr id="22" name="矩形 21"/>
          <p:cNvSpPr/>
          <p:nvPr>
            <p:custDataLst>
              <p:tags r:id="rId10"/>
            </p:custDataLst>
          </p:nvPr>
        </p:nvSpPr>
        <p:spPr>
          <a:xfrm>
            <a:off x="5331460" y="5238750"/>
            <a:ext cx="6350635" cy="721360"/>
          </a:xfrm>
          <a:prstGeom prst="rect">
            <a:avLst/>
          </a:prstGeom>
          <a:noFill/>
        </p:spPr>
        <p:txBody>
          <a:bodyPr wrap="square" lIns="0" tIns="0" rIns="0" bIns="0" rtlCol="0" anchor="t" anchorCtr="0">
            <a:noAutofit/>
          </a:bodyPr>
          <a:lstStyle/>
          <a:p>
            <a:pPr indent="0" fontAlgn="auto">
              <a:lnSpc>
                <a:spcPct val="100000"/>
              </a:lnSpc>
              <a:spcBef>
                <a:spcPct val="0"/>
              </a:spcBef>
              <a:spcAft>
                <a:spcPct val="0"/>
              </a:spcAft>
            </a:pPr>
            <a:r>
              <a:rPr lang="en-US" altLang="zh-CN" sz="1600" kern="100" dirty="0">
                <a:effectLst/>
                <a:latin typeface="等线" panose="02010600030101010101" pitchFamily="2" charset="-122"/>
                <a:ea typeface="等线" panose="02010600030101010101" pitchFamily="2" charset="-122"/>
                <a:cs typeface="Arial" panose="020B0604020202020204" pitchFamily="34" charset="0"/>
                <a:sym typeface="+mn-ea"/>
              </a:rPr>
              <a:t>This feature offers a potential "maintenance-free" solution (requires output parallel connection), saving on service costs.</a:t>
            </a:r>
            <a:endParaRPr lang="en-US" altLang="zh-CN" sz="1600" kern="100" dirty="0">
              <a:solidFill>
                <a:srgbClr val="333333"/>
              </a:solidFill>
              <a:effectLst/>
              <a:latin typeface="等线" panose="02010600030101010101" pitchFamily="2" charset="-122"/>
              <a:ea typeface="等线" panose="02010600030101010101" pitchFamily="2" charset="-122"/>
              <a:cs typeface="Arial" panose="020B0604020202020204" pitchFamily="34" charset="0"/>
              <a:sym typeface="+mn-ea"/>
            </a:endParaRPr>
          </a:p>
        </p:txBody>
      </p:sp>
      <p:sp>
        <p:nvSpPr>
          <p:cNvPr id="48" name="圆角矩形 19"/>
          <p:cNvSpPr/>
          <p:nvPr>
            <p:custDataLst>
              <p:tags r:id="rId11"/>
            </p:custDataLst>
          </p:nvPr>
        </p:nvSpPr>
        <p:spPr>
          <a:xfrm rot="5400000">
            <a:off x="5091918" y="1509415"/>
            <a:ext cx="281507" cy="284388"/>
          </a:xfrm>
          <a:prstGeom prst="roundRect">
            <a:avLst>
              <a:gd name="adj" fmla="val 0"/>
            </a:avLst>
          </a:prstGeom>
          <a:gradFill flip="none" rotWithShape="1">
            <a:gsLst>
              <a:gs pos="100000">
                <a:schemeClr val="accent1">
                  <a:alpha val="100000"/>
                </a:schemeClr>
              </a:gs>
              <a:gs pos="0">
                <a:schemeClr val="accent1">
                  <a:lumMod val="70000"/>
                  <a:lumOff val="30000"/>
                  <a:alpha val="100000"/>
                </a:schemeClr>
              </a:gs>
            </a:gsLst>
            <a:lin ang="13200000" scaled="0"/>
            <a:tileRect/>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lIns="0" tIns="0" rIns="0" bIns="0" numCol="1" spcCol="0" rtlCol="0" fromWordArt="0" anchor="ctr" anchorCtr="0" forceAA="0" compatLnSpc="1">
            <a:noAutofit/>
          </a:bodyPr>
          <a:lstStyle/>
          <a:p>
            <a:pPr algn="ctr"/>
            <a:endParaRPr lang="zh-CN" altLang="en-US" sz="2400" b="1" spc="300">
              <a:solidFill>
                <a:schemeClr val="lt1">
                  <a:lumMod val="100000"/>
                </a:schemeClr>
              </a:solidFill>
              <a:latin typeface="+mj-ea"/>
              <a:ea typeface="+mj-ea"/>
            </a:endParaRPr>
          </a:p>
        </p:txBody>
      </p:sp>
      <p:sp>
        <p:nvSpPr>
          <p:cNvPr id="49" name="燕尾形 20"/>
          <p:cNvSpPr/>
          <p:nvPr>
            <p:custDataLst>
              <p:tags r:id="rId12"/>
            </p:custDataLst>
          </p:nvPr>
        </p:nvSpPr>
        <p:spPr>
          <a:xfrm>
            <a:off x="5195632" y="1597077"/>
            <a:ext cx="73669" cy="109475"/>
          </a:xfrm>
          <a:prstGeom prst="chevron">
            <a:avLst>
              <a:gd name="adj" fmla="val 64013"/>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a:endParaRPr lang="zh-CN" altLang="en-US">
              <a:solidFill>
                <a:srgbClr val="FFFFFF"/>
              </a:solidFill>
            </a:endParaRPr>
          </a:p>
        </p:txBody>
      </p:sp>
      <p:sp>
        <p:nvSpPr>
          <p:cNvPr id="83" name="圆角矩形 19"/>
          <p:cNvSpPr/>
          <p:nvPr>
            <p:custDataLst>
              <p:tags r:id="rId13"/>
            </p:custDataLst>
          </p:nvPr>
        </p:nvSpPr>
        <p:spPr>
          <a:xfrm rot="5400000">
            <a:off x="5091918" y="3081709"/>
            <a:ext cx="281507" cy="284388"/>
          </a:xfrm>
          <a:prstGeom prst="roundRect">
            <a:avLst>
              <a:gd name="adj" fmla="val 0"/>
            </a:avLst>
          </a:prstGeom>
          <a:gradFill flip="none" rotWithShape="1">
            <a:gsLst>
              <a:gs pos="100000">
                <a:schemeClr val="accent2">
                  <a:alpha val="100000"/>
                </a:schemeClr>
              </a:gs>
              <a:gs pos="0">
                <a:schemeClr val="accent2">
                  <a:lumMod val="70000"/>
                  <a:lumOff val="30000"/>
                  <a:alpha val="100000"/>
                </a:schemeClr>
              </a:gs>
            </a:gsLst>
            <a:lin ang="13200000" scaled="0"/>
            <a:tileRect/>
          </a:gradFill>
          <a:ln>
            <a:noFill/>
          </a:ln>
          <a:effectLst>
            <a:outerShdw blurRad="203200" dist="76200" dir="8100000" algn="tr" rotWithShape="0">
              <a:schemeClr val="accent2">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lIns="0" tIns="0" rIns="0" bIns="0" numCol="1" spcCol="0" rtlCol="0" fromWordArt="0" anchor="ctr" anchorCtr="0" forceAA="0" compatLnSpc="1">
            <a:noAutofit/>
          </a:bodyPr>
          <a:lstStyle/>
          <a:p>
            <a:pPr algn="ctr"/>
            <a:endParaRPr lang="zh-CN" altLang="en-US" sz="2400" b="1" spc="300">
              <a:solidFill>
                <a:schemeClr val="lt1">
                  <a:lumMod val="100000"/>
                </a:schemeClr>
              </a:solidFill>
              <a:latin typeface="+mj-ea"/>
              <a:ea typeface="+mj-ea"/>
            </a:endParaRPr>
          </a:p>
        </p:txBody>
      </p:sp>
      <p:sp>
        <p:nvSpPr>
          <p:cNvPr id="84" name="燕尾形 20"/>
          <p:cNvSpPr/>
          <p:nvPr>
            <p:custDataLst>
              <p:tags r:id="rId14"/>
            </p:custDataLst>
          </p:nvPr>
        </p:nvSpPr>
        <p:spPr>
          <a:xfrm>
            <a:off x="5195632" y="3169371"/>
            <a:ext cx="73669" cy="109475"/>
          </a:xfrm>
          <a:prstGeom prst="chevron">
            <a:avLst>
              <a:gd name="adj" fmla="val 64013"/>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a:endParaRPr lang="zh-CN" altLang="en-US">
              <a:solidFill>
                <a:srgbClr val="FFFFFF"/>
              </a:solidFill>
            </a:endParaRPr>
          </a:p>
        </p:txBody>
      </p:sp>
      <p:sp>
        <p:nvSpPr>
          <p:cNvPr id="94" name="圆角矩形 19"/>
          <p:cNvSpPr/>
          <p:nvPr>
            <p:custDataLst>
              <p:tags r:id="rId15"/>
            </p:custDataLst>
          </p:nvPr>
        </p:nvSpPr>
        <p:spPr>
          <a:xfrm rot="5400000">
            <a:off x="5091918" y="4825471"/>
            <a:ext cx="281507" cy="284388"/>
          </a:xfrm>
          <a:prstGeom prst="roundRect">
            <a:avLst>
              <a:gd name="adj" fmla="val 0"/>
            </a:avLst>
          </a:prstGeom>
          <a:gradFill flip="none" rotWithShape="1">
            <a:gsLst>
              <a:gs pos="100000">
                <a:schemeClr val="accent1">
                  <a:alpha val="100000"/>
                </a:schemeClr>
              </a:gs>
              <a:gs pos="0">
                <a:schemeClr val="accent1">
                  <a:lumMod val="70000"/>
                  <a:lumOff val="30000"/>
                  <a:alpha val="100000"/>
                </a:schemeClr>
              </a:gs>
            </a:gsLst>
            <a:lin ang="13200000" scaled="0"/>
            <a:tileRect/>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lIns="0" tIns="0" rIns="0" bIns="0" numCol="1" spcCol="0" rtlCol="0" fromWordArt="0" anchor="ctr" anchorCtr="0" forceAA="0" compatLnSpc="1">
            <a:noAutofit/>
          </a:bodyPr>
          <a:lstStyle/>
          <a:p>
            <a:pPr algn="ctr"/>
            <a:endParaRPr lang="zh-CN" altLang="en-US" sz="2400" b="1" spc="300">
              <a:solidFill>
                <a:schemeClr val="lt1">
                  <a:lumMod val="100000"/>
                </a:schemeClr>
              </a:solidFill>
              <a:latin typeface="+mj-ea"/>
              <a:ea typeface="+mj-ea"/>
            </a:endParaRPr>
          </a:p>
        </p:txBody>
      </p:sp>
      <p:sp>
        <p:nvSpPr>
          <p:cNvPr id="95" name="燕尾形 20"/>
          <p:cNvSpPr/>
          <p:nvPr>
            <p:custDataLst>
              <p:tags r:id="rId16"/>
            </p:custDataLst>
          </p:nvPr>
        </p:nvSpPr>
        <p:spPr>
          <a:xfrm>
            <a:off x="5195632" y="4913134"/>
            <a:ext cx="73669" cy="109475"/>
          </a:xfrm>
          <a:prstGeom prst="chevron">
            <a:avLst>
              <a:gd name="adj" fmla="val 64013"/>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a:endParaRPr lang="zh-CN" altLang="en-US">
              <a:solidFill>
                <a:srgbClr val="FFFFFF"/>
              </a:solidFill>
            </a:endParaRPr>
          </a:p>
        </p:txBody>
      </p:sp>
      <p:pic>
        <p:nvPicPr>
          <p:cNvPr id="5" name="10月10日(4)">
            <a:hlinkClick r:id="" action="ppaction://media"/>
          </p:cNvPr>
          <p:cNvPicPr/>
          <p:nvPr>
            <a:audioFile r:link="rId18"/>
            <p:extLst>
              <p:ext uri="{DAA4B4D4-6D71-4841-9C94-3DE7FCFB9230}">
                <p14:media xmlns:p14="http://schemas.microsoft.com/office/powerpoint/2010/main" r:embed="rId17"/>
              </p:ext>
            </p:extLst>
          </p:nvPr>
        </p:nvPicPr>
        <p:blipFill>
          <a:blip r:embed="rId21">
            <a:alphaModFix amt="0"/>
          </a:blip>
          <a:srcRect l="-35990" t="-35990" r="-35990" b="-35990"/>
          <a:stretch>
            <a:fillRect/>
          </a:stretch>
        </p:blipFill>
        <p:spPr>
          <a:xfrm>
            <a:off x="11249025" y="6008370"/>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25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稻壳儿榴莲果果"/>
          <p:cNvSpPr txBox="1"/>
          <p:nvPr/>
        </p:nvSpPr>
        <p:spPr>
          <a:xfrm>
            <a:off x="6010837" y="6074557"/>
            <a:ext cx="392938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dirty="0">
                <a:solidFill>
                  <a:schemeClr val="bg1"/>
                </a:solidFill>
                <a:cs typeface="微软雅黑" panose="020B0503020204020204" charset="-122"/>
              </a:rPr>
              <a:t>无人自助洗车为洗车行业注入新活力</a:t>
            </a:r>
          </a:p>
        </p:txBody>
      </p:sp>
      <p:sp>
        <p:nvSpPr>
          <p:cNvPr id="8"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 name="文本框 2"/>
          <p:cNvSpPr txBox="1"/>
          <p:nvPr/>
        </p:nvSpPr>
        <p:spPr>
          <a:xfrm>
            <a:off x="609600" y="238760"/>
            <a:ext cx="61836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dirty="0">
                <a:solidFill>
                  <a:srgbClr val="004098"/>
                </a:solidFill>
                <a:latin typeface="Arial" panose="020B0604020202020204" pitchFamily="34" charset="0"/>
                <a:ea typeface="微软雅黑" panose="020B0503020204020204" charset="-122"/>
                <a:cs typeface="Arial" panose="020B0604020202020204" pitchFamily="34" charset="0"/>
              </a:rPr>
              <a:t>Auto Balancing Parallel Wiring</a:t>
            </a:r>
          </a:p>
        </p:txBody>
      </p:sp>
      <p:pic>
        <p:nvPicPr>
          <p:cNvPr id="5" name="HYRITE 高清版">
            <a:hlinkClick r:id="" action="ppaction://media"/>
            <a:extLst>
              <a:ext uri="{FF2B5EF4-FFF2-40B4-BE49-F238E27FC236}">
                <a16:creationId xmlns:a16="http://schemas.microsoft.com/office/drawing/2014/main" id="{54CC8EE2-1DF3-4567-A272-C1B836ACCE1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03979" y="956733"/>
            <a:ext cx="9623287" cy="54131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6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4" name="稻壳儿榴莲果果"/>
          <p:cNvSpPr txBox="1"/>
          <p:nvPr/>
        </p:nvSpPr>
        <p:spPr>
          <a:xfrm>
            <a:off x="609600" y="256189"/>
            <a:ext cx="4165868"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dirty="0">
                <a:solidFill>
                  <a:srgbClr val="004098"/>
                </a:solidFill>
                <a:latin typeface="等线" panose="02010600030101010101" pitchFamily="2" charset="-122"/>
                <a:ea typeface="等线" panose="02010600030101010101" pitchFamily="2" charset="-122"/>
                <a:cs typeface="微软雅黑" panose="020B0503020204020204" charset="-122"/>
              </a:rPr>
              <a:t>Q &amp; A </a:t>
            </a:r>
          </a:p>
        </p:txBody>
      </p:sp>
      <p:sp>
        <p:nvSpPr>
          <p:cNvPr id="343" name="矩形: 圆角 12"/>
          <p:cNvSpPr/>
          <p:nvPr>
            <p:custDataLst>
              <p:tags r:id="rId1"/>
            </p:custDataLst>
          </p:nvPr>
        </p:nvSpPr>
        <p:spPr>
          <a:xfrm>
            <a:off x="3302197" y="895350"/>
            <a:ext cx="8243998" cy="1172001"/>
          </a:xfrm>
          <a:prstGeom prst="roundRect">
            <a:avLst>
              <a:gd name="adj" fmla="val 13410"/>
            </a:avLst>
          </a:prstGeom>
          <a:noFill/>
          <a:ln w="9525">
            <a:solidFill>
              <a:schemeClr val="accent1">
                <a:alpha val="45000"/>
              </a:schemeClr>
            </a:solidFill>
          </a:ln>
          <a:effectLst>
            <a:reflection blurRad="6350" stA="40000" endPos="16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4" name="矩形 343"/>
          <p:cNvSpPr/>
          <p:nvPr>
            <p:custDataLst>
              <p:tags r:id="rId2"/>
            </p:custDataLst>
          </p:nvPr>
        </p:nvSpPr>
        <p:spPr>
          <a:xfrm>
            <a:off x="4455160" y="984885"/>
            <a:ext cx="6972935" cy="989965"/>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effectLst/>
                <a:latin typeface="Arial" panose="020B0604020202020204" pitchFamily="34" charset="0"/>
                <a:ea typeface="等线" panose="02010600030101010101" pitchFamily="2" charset="-122"/>
                <a:cs typeface="Arial" panose="020B0604020202020204" pitchFamily="34" charset="0"/>
                <a:sym typeface="+mn-ea"/>
              </a:rPr>
              <a:t>When connecting two or more power supplies in parallel, will one power supply bear significantly more load than the others?</a:t>
            </a:r>
            <a:endParaRPr lang="en-US" altLang="zh-CN" sz="1400" kern="100" dirty="0">
              <a:ln>
                <a:noFill/>
                <a:prstDash val="sysDot"/>
              </a:ln>
              <a:solidFill>
                <a:schemeClr val="tx1">
                  <a:lumMod val="85000"/>
                  <a:lumOff val="15000"/>
                </a:schemeClr>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45" name="矩形: 圆角 19"/>
          <p:cNvSpPr/>
          <p:nvPr>
            <p:custDataLst>
              <p:tags r:id="rId3"/>
            </p:custDataLst>
          </p:nvPr>
        </p:nvSpPr>
        <p:spPr>
          <a:xfrm>
            <a:off x="3302197" y="2227316"/>
            <a:ext cx="8244643" cy="1172001"/>
          </a:xfrm>
          <a:prstGeom prst="roundRect">
            <a:avLst>
              <a:gd name="adj" fmla="val 14312"/>
            </a:avLst>
          </a:prstGeom>
          <a:gradFill>
            <a:gsLst>
              <a:gs pos="20000">
                <a:schemeClr val="accent2">
                  <a:alpha val="100000"/>
                </a:schemeClr>
              </a:gs>
              <a:gs pos="100000">
                <a:schemeClr val="accent2">
                  <a:alpha val="80000"/>
                </a:schemeClr>
              </a:gs>
            </a:gsLst>
            <a:lin ang="15000000" scaled="0"/>
          </a:gradFill>
          <a:ln>
            <a:noFill/>
          </a:ln>
          <a:effectLst>
            <a:reflection blurRad="6350" stA="20000" endPos="18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7" name="矩形 346"/>
          <p:cNvSpPr/>
          <p:nvPr>
            <p:custDataLst>
              <p:tags r:id="rId4"/>
            </p:custDataLst>
          </p:nvPr>
        </p:nvSpPr>
        <p:spPr>
          <a:xfrm>
            <a:off x="4455160" y="2308225"/>
            <a:ext cx="6441440" cy="989330"/>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rPr>
              <a:t>No, thanks to the built-in auto-detection and control circuit, the power supplies automatically share the load, ensuring a balanced distribution with a difference of less than 10% on average.</a:t>
            </a:r>
            <a:endParaRPr lang="en-US" altLang="zh-CN" sz="1400" kern="100" dirty="0">
              <a:ln>
                <a:noFill/>
                <a:prstDash val="sysDot"/>
              </a:ln>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69" name="矩形: 圆角 12"/>
          <p:cNvSpPr/>
          <p:nvPr>
            <p:custDataLst>
              <p:tags r:id="rId5"/>
            </p:custDataLst>
          </p:nvPr>
        </p:nvSpPr>
        <p:spPr>
          <a:xfrm>
            <a:off x="632460" y="3779847"/>
            <a:ext cx="8243998" cy="1172001"/>
          </a:xfrm>
          <a:prstGeom prst="roundRect">
            <a:avLst>
              <a:gd name="adj" fmla="val 13410"/>
            </a:avLst>
          </a:prstGeom>
          <a:noFill/>
          <a:ln w="9525">
            <a:solidFill>
              <a:schemeClr val="accent1">
                <a:alpha val="45000"/>
              </a:schemeClr>
            </a:solidFill>
          </a:ln>
          <a:effectLst>
            <a:reflection blurRad="6350" stA="40000" endPos="16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70" name="矩形 369"/>
          <p:cNvSpPr/>
          <p:nvPr>
            <p:custDataLst>
              <p:tags r:id="rId6"/>
            </p:custDataLst>
          </p:nvPr>
        </p:nvSpPr>
        <p:spPr>
          <a:xfrm>
            <a:off x="1718945" y="3871277"/>
            <a:ext cx="6972935" cy="989965"/>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effectLst/>
                <a:latin typeface="Arial" panose="020B0604020202020204" pitchFamily="34" charset="0"/>
                <a:ea typeface="等线" panose="02010600030101010101" pitchFamily="2" charset="-122"/>
                <a:cs typeface="Arial" panose="020B0604020202020204" pitchFamily="34" charset="0"/>
                <a:sym typeface="+mn-ea"/>
              </a:rPr>
              <a:t>In a parallel wiring design, should we first connect all the power supply output wires together and then use two larger wires to connect the outputs to the LED?</a:t>
            </a:r>
            <a:endParaRPr lang="en-US" altLang="zh-CN" sz="1400" kern="100" dirty="0">
              <a:ln>
                <a:noFill/>
                <a:prstDash val="sysDot"/>
              </a:ln>
              <a:solidFill>
                <a:schemeClr val="tx1">
                  <a:lumMod val="85000"/>
                  <a:lumOff val="15000"/>
                </a:schemeClr>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71" name="矩形: 圆角 19"/>
          <p:cNvSpPr/>
          <p:nvPr>
            <p:custDataLst>
              <p:tags r:id="rId7"/>
            </p:custDataLst>
          </p:nvPr>
        </p:nvSpPr>
        <p:spPr>
          <a:xfrm>
            <a:off x="632460" y="5111813"/>
            <a:ext cx="8244643" cy="1172001"/>
          </a:xfrm>
          <a:prstGeom prst="roundRect">
            <a:avLst>
              <a:gd name="adj" fmla="val 14312"/>
            </a:avLst>
          </a:prstGeom>
          <a:solidFill>
            <a:srgbClr val="305CC4"/>
          </a:solidFill>
          <a:ln>
            <a:noFill/>
          </a:ln>
          <a:effectLst>
            <a:reflection blurRad="6350" stA="20000" endPos="18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73" name="矩形 372"/>
          <p:cNvSpPr/>
          <p:nvPr>
            <p:custDataLst>
              <p:tags r:id="rId8"/>
            </p:custDataLst>
          </p:nvPr>
        </p:nvSpPr>
        <p:spPr>
          <a:xfrm>
            <a:off x="1718945" y="5201920"/>
            <a:ext cx="6441440" cy="989330"/>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rPr>
              <a:t>No, we recommend placing the power supplies as close as possible to the LED. Instead of using larger wires, connect the outputs of the power supplies together using two standard wires (+ and -).</a:t>
            </a:r>
            <a:endParaRPr lang="en-US" altLang="zh-CN" sz="1400" kern="100" dirty="0">
              <a:ln>
                <a:noFill/>
                <a:prstDash val="sysDot"/>
              </a:ln>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75" name="椭圆 374"/>
          <p:cNvSpPr/>
          <p:nvPr/>
        </p:nvSpPr>
        <p:spPr>
          <a:xfrm>
            <a:off x="3419475" y="1044258"/>
            <a:ext cx="871220" cy="871220"/>
          </a:xfrm>
          <a:prstGeom prst="ellipse">
            <a:avLst/>
          </a:prstGeom>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rPr>
              <a:t>Q</a:t>
            </a:r>
          </a:p>
        </p:txBody>
      </p:sp>
      <p:sp>
        <p:nvSpPr>
          <p:cNvPr id="376" name="椭圆 375"/>
          <p:cNvSpPr/>
          <p:nvPr/>
        </p:nvSpPr>
        <p:spPr>
          <a:xfrm>
            <a:off x="3419475" y="2367280"/>
            <a:ext cx="871220" cy="871220"/>
          </a:xfrm>
          <a:prstGeom prst="ellipse">
            <a:avLst/>
          </a:prstGeom>
          <a:solidFill>
            <a:schemeClr val="bg1"/>
          </a:solidFill>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solidFill>
                  <a:schemeClr val="accent2"/>
                </a:solidFill>
              </a:rPr>
              <a:t>A</a:t>
            </a:r>
          </a:p>
        </p:txBody>
      </p:sp>
      <p:sp>
        <p:nvSpPr>
          <p:cNvPr id="377" name="椭圆 376"/>
          <p:cNvSpPr/>
          <p:nvPr/>
        </p:nvSpPr>
        <p:spPr>
          <a:xfrm>
            <a:off x="719455" y="3899853"/>
            <a:ext cx="871220" cy="871220"/>
          </a:xfrm>
          <a:prstGeom prst="ellipse">
            <a:avLst/>
          </a:prstGeom>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rPr>
              <a:t>Q</a:t>
            </a:r>
          </a:p>
        </p:txBody>
      </p:sp>
      <p:sp>
        <p:nvSpPr>
          <p:cNvPr id="378" name="椭圆 377"/>
          <p:cNvSpPr/>
          <p:nvPr/>
        </p:nvSpPr>
        <p:spPr>
          <a:xfrm>
            <a:off x="719455" y="5260975"/>
            <a:ext cx="871220" cy="871220"/>
          </a:xfrm>
          <a:prstGeom prst="ellipse">
            <a:avLst/>
          </a:prstGeom>
          <a:solidFill>
            <a:schemeClr val="bg1"/>
          </a:solidFill>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solidFill>
                  <a:schemeClr val="accent2"/>
                </a:solidFill>
              </a:rPr>
              <a:t>A</a:t>
            </a:r>
          </a:p>
        </p:txBody>
      </p:sp>
      <p:sp>
        <p:nvSpPr>
          <p:cNvPr id="382" name="矩形 381"/>
          <p:cNvSpPr/>
          <p:nvPr/>
        </p:nvSpPr>
        <p:spPr>
          <a:xfrm>
            <a:off x="1079500" y="1482090"/>
            <a:ext cx="1310640" cy="1198880"/>
          </a:xfrm>
          <a:prstGeom prst="rect">
            <a:avLst/>
          </a:prstGeom>
          <a:noFill/>
          <a:ln>
            <a:noFill/>
          </a:ln>
          <a:effectLst/>
        </p:spPr>
        <p:txBody>
          <a:bodyPr wrap="none" rtlCol="0" anchor="t">
            <a:spAutoFit/>
          </a:bodyPr>
          <a:lstStyle/>
          <a:p>
            <a:pPr algn="ctr"/>
            <a:r>
              <a:rPr lang="en-US" altLang="zh-CN" sz="7200" b="1">
                <a:solidFill>
                  <a:schemeClr val="accent2"/>
                </a:solidFill>
                <a:effectLst>
                  <a:outerShdw blurRad="50800" dist="38100" dir="5400000" algn="t" rotWithShape="0">
                    <a:prstClr val="black">
                      <a:alpha val="40000"/>
                    </a:prstClr>
                  </a:outerShdw>
                </a:effectLst>
              </a:rPr>
              <a:t>01</a:t>
            </a:r>
          </a:p>
        </p:txBody>
      </p:sp>
      <p:sp>
        <p:nvSpPr>
          <p:cNvPr id="383" name="矩形 382"/>
          <p:cNvSpPr/>
          <p:nvPr/>
        </p:nvSpPr>
        <p:spPr>
          <a:xfrm>
            <a:off x="9924415" y="4366260"/>
            <a:ext cx="1310640" cy="1198880"/>
          </a:xfrm>
          <a:prstGeom prst="rect">
            <a:avLst/>
          </a:prstGeom>
          <a:noFill/>
          <a:ln>
            <a:noFill/>
          </a:ln>
          <a:effectLst/>
        </p:spPr>
        <p:txBody>
          <a:bodyPr wrap="none" rtlCol="0" anchor="t">
            <a:spAutoFit/>
          </a:bodyPr>
          <a:lstStyle/>
          <a:p>
            <a:pPr algn="ctr"/>
            <a:r>
              <a:rPr lang="en-US" altLang="zh-CN" sz="7200" b="1">
                <a:solidFill>
                  <a:srgbClr val="305CC4"/>
                </a:solidFill>
                <a:effectLst>
                  <a:outerShdw blurRad="50800" dist="38100" dir="5400000" algn="t" rotWithShape="0">
                    <a:prstClr val="black">
                      <a:alpha val="40000"/>
                    </a:prstClr>
                  </a:outerShdw>
                </a:effectLst>
              </a:rPr>
              <a:t>02</a:t>
            </a:r>
          </a:p>
        </p:txBody>
      </p:sp>
      <p:pic>
        <p:nvPicPr>
          <p:cNvPr id="5" name="10月10日(5)">
            <a:hlinkClick r:id="" action="ppaction://media"/>
          </p:cNvPr>
          <p:cNvPicPr/>
          <p:nvPr>
            <a:audioFile r:link="rId10"/>
            <p:extLst>
              <p:ext uri="{DAA4B4D4-6D71-4841-9C94-3DE7FCFB9230}">
                <p14:media xmlns:p14="http://schemas.microsoft.com/office/powerpoint/2010/main" r:embed="rId9"/>
              </p:ext>
            </p:extLst>
          </p:nvPr>
        </p:nvPicPr>
        <p:blipFill>
          <a:blip r:embed="rId14">
            <a:alphaModFix amt="0"/>
          </a:blip>
          <a:srcRect l="-35990" t="-35990" r="-35990" b="-35990"/>
          <a:stretch>
            <a:fillRect/>
          </a:stretch>
        </p:blipFill>
        <p:spPr>
          <a:xfrm>
            <a:off x="11249025" y="6008370"/>
            <a:ext cx="619125" cy="619125"/>
          </a:xfrm>
          <a:prstGeom prst="rect">
            <a:avLst/>
          </a:prstGeom>
        </p:spPr>
      </p:pic>
      <p:pic>
        <p:nvPicPr>
          <p:cNvPr id="2" name="10月10日(6)">
            <a:hlinkClick r:id="" action="ppaction://media"/>
          </p:cNvPr>
          <p:cNvPicPr/>
          <p:nvPr>
            <a:audioFile r:link="rId12"/>
            <p:extLst>
              <p:ext uri="{DAA4B4D4-6D71-4841-9C94-3DE7FCFB9230}">
                <p14:media xmlns:p14="http://schemas.microsoft.com/office/powerpoint/2010/main" r:embed="rId11"/>
              </p:ext>
            </p:extLst>
          </p:nvPr>
        </p:nvPicPr>
        <p:blipFill>
          <a:blip r:embed="rId14">
            <a:alphaModFix amt="0"/>
          </a:blip>
          <a:srcRect l="-35990" t="-35990" r="-35990" b="-35990"/>
          <a:stretch>
            <a:fillRect/>
          </a:stretch>
        </p:blipFill>
        <p:spPr>
          <a:xfrm>
            <a:off x="11376025" y="6135370"/>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4320" fill="hold"/>
                                        <p:tgtEl>
                                          <p:spTgt spid="5"/>
                                        </p:tgtEl>
                                      </p:cBhvr>
                                    </p:cmd>
                                  </p:childTnLst>
                                </p:cTn>
                              </p:par>
                            </p:childTnLst>
                          </p:cTn>
                        </p:par>
                        <p:par>
                          <p:cTn id="7" fill="hold">
                            <p:stCondLst>
                              <p:cond delay="24500"/>
                            </p:stCondLst>
                            <p:childTnLst>
                              <p:par>
                                <p:cTn id="8" presetID="1" presetClass="mediacall" presetSubtype="0" fill="hold" nodeType="afterEffect">
                                  <p:stCondLst>
                                    <p:cond delay="0"/>
                                  </p:stCondLst>
                                  <p:childTnLst>
                                    <p:cmd type="call" cmd="playFrom(0.0)">
                                      <p:cBhvr additive="base">
                                        <p:cTn id="9" dur="279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0" fill="hold" display="1">
                  <p:stCondLst>
                    <p:cond delay="indefinite"/>
                  </p:stCondLst>
                  <p:endCondLst>
                    <p:cond evt="onStopAudio" delay="0">
                      <p:tgtEl>
                        <p:sldTgt/>
                      </p:tgtEl>
                    </p:cond>
                  </p:endCondLst>
                </p:cTn>
                <p:tgtEl>
                  <p:spTgt spid="5"/>
                </p:tgtEl>
              </p:cMediaNode>
            </p:audio>
            <p:audio>
              <p:cMediaNode>
                <p:cTn id="11" fill="hold" display="1">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4" name="稻壳儿榴莲果果"/>
          <p:cNvSpPr txBox="1"/>
          <p:nvPr/>
        </p:nvSpPr>
        <p:spPr>
          <a:xfrm>
            <a:off x="609600" y="256189"/>
            <a:ext cx="4165868"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dirty="0">
                <a:solidFill>
                  <a:srgbClr val="004098"/>
                </a:solidFill>
                <a:latin typeface="等线" panose="02010600030101010101" pitchFamily="2" charset="-122"/>
                <a:ea typeface="等线" panose="02010600030101010101" pitchFamily="2" charset="-122"/>
                <a:cs typeface="微软雅黑" panose="020B0503020204020204" charset="-122"/>
              </a:rPr>
              <a:t>Q &amp; A </a:t>
            </a:r>
          </a:p>
        </p:txBody>
      </p:sp>
      <p:sp>
        <p:nvSpPr>
          <p:cNvPr id="343" name="矩形: 圆角 12"/>
          <p:cNvSpPr/>
          <p:nvPr>
            <p:custDataLst>
              <p:tags r:id="rId1"/>
            </p:custDataLst>
          </p:nvPr>
        </p:nvSpPr>
        <p:spPr>
          <a:xfrm>
            <a:off x="3302197" y="895350"/>
            <a:ext cx="8243998" cy="1172001"/>
          </a:xfrm>
          <a:prstGeom prst="roundRect">
            <a:avLst>
              <a:gd name="adj" fmla="val 13410"/>
            </a:avLst>
          </a:prstGeom>
          <a:noFill/>
          <a:ln w="9525">
            <a:solidFill>
              <a:schemeClr val="accent1">
                <a:alpha val="45000"/>
              </a:schemeClr>
            </a:solidFill>
          </a:ln>
          <a:effectLst>
            <a:reflection blurRad="6350" stA="40000" endPos="16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4" name="矩形 343"/>
          <p:cNvSpPr/>
          <p:nvPr>
            <p:custDataLst>
              <p:tags r:id="rId2"/>
            </p:custDataLst>
          </p:nvPr>
        </p:nvSpPr>
        <p:spPr>
          <a:xfrm>
            <a:off x="4392295" y="991235"/>
            <a:ext cx="6972935" cy="989965"/>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effectLst/>
                <a:latin typeface="Arial" panose="020B0604020202020204" pitchFamily="34" charset="0"/>
                <a:ea typeface="等线" panose="02010600030101010101" pitchFamily="2" charset="-122"/>
                <a:cs typeface="Arial" panose="020B0604020202020204" pitchFamily="34" charset="0"/>
                <a:sym typeface="+mn-ea"/>
              </a:rPr>
              <a:t>What happens to the LED if one power supply in a parallel setup fails?</a:t>
            </a:r>
            <a:endParaRPr lang="en-US" altLang="zh-CN" sz="1400" kern="100" dirty="0">
              <a:ln>
                <a:noFill/>
                <a:prstDash val="sysDot"/>
              </a:ln>
              <a:solidFill>
                <a:schemeClr val="tx1">
                  <a:lumMod val="85000"/>
                  <a:lumOff val="15000"/>
                </a:schemeClr>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45" name="矩形: 圆角 19"/>
          <p:cNvSpPr/>
          <p:nvPr>
            <p:custDataLst>
              <p:tags r:id="rId3"/>
            </p:custDataLst>
          </p:nvPr>
        </p:nvSpPr>
        <p:spPr>
          <a:xfrm>
            <a:off x="3302197" y="2227316"/>
            <a:ext cx="8244643" cy="1172001"/>
          </a:xfrm>
          <a:prstGeom prst="roundRect">
            <a:avLst>
              <a:gd name="adj" fmla="val 14312"/>
            </a:avLst>
          </a:prstGeom>
          <a:gradFill>
            <a:gsLst>
              <a:gs pos="20000">
                <a:schemeClr val="accent2">
                  <a:alpha val="100000"/>
                </a:schemeClr>
              </a:gs>
              <a:gs pos="100000">
                <a:schemeClr val="accent2">
                  <a:alpha val="80000"/>
                </a:schemeClr>
              </a:gs>
            </a:gsLst>
            <a:lin ang="15000000" scaled="0"/>
          </a:gradFill>
          <a:ln>
            <a:noFill/>
          </a:ln>
          <a:effectLst>
            <a:reflection blurRad="6350" stA="20000" endPos="18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7" name="矩形 346"/>
          <p:cNvSpPr/>
          <p:nvPr>
            <p:custDataLst>
              <p:tags r:id="rId4"/>
            </p:custDataLst>
          </p:nvPr>
        </p:nvSpPr>
        <p:spPr>
          <a:xfrm>
            <a:off x="4391660" y="2314575"/>
            <a:ext cx="6931660" cy="989330"/>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rPr>
              <a:t>The remaining power supplies will take over and share the total load, resulting in a slight reduction in brightness. However, the LED will continue to operate normally. Thanks to the new design, there will be no flickering or shutdown during this process.</a:t>
            </a:r>
            <a:endParaRPr lang="en-US" altLang="zh-CN" sz="1400" kern="100" dirty="0">
              <a:ln>
                <a:noFill/>
                <a:prstDash val="sysDot"/>
              </a:ln>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69" name="矩形: 圆角 12"/>
          <p:cNvSpPr/>
          <p:nvPr>
            <p:custDataLst>
              <p:tags r:id="rId5"/>
            </p:custDataLst>
          </p:nvPr>
        </p:nvSpPr>
        <p:spPr>
          <a:xfrm>
            <a:off x="632460" y="3779847"/>
            <a:ext cx="8243998" cy="1172001"/>
          </a:xfrm>
          <a:prstGeom prst="roundRect">
            <a:avLst>
              <a:gd name="adj" fmla="val 13410"/>
            </a:avLst>
          </a:prstGeom>
          <a:noFill/>
          <a:ln w="9525">
            <a:solidFill>
              <a:schemeClr val="accent1">
                <a:alpha val="45000"/>
              </a:schemeClr>
            </a:solidFill>
          </a:ln>
          <a:effectLst>
            <a:reflection blurRad="6350" stA="40000" endPos="16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70" name="矩形 369"/>
          <p:cNvSpPr/>
          <p:nvPr>
            <p:custDataLst>
              <p:tags r:id="rId6"/>
            </p:custDataLst>
          </p:nvPr>
        </p:nvSpPr>
        <p:spPr>
          <a:xfrm>
            <a:off x="1738630" y="3865880"/>
            <a:ext cx="6972935" cy="989965"/>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effectLst/>
                <a:latin typeface="Arial" panose="020B0604020202020204" pitchFamily="34" charset="0"/>
                <a:ea typeface="等线" panose="02010600030101010101" pitchFamily="2" charset="-122"/>
                <a:cs typeface="Arial" panose="020B0604020202020204" pitchFamily="34" charset="0"/>
                <a:sym typeface="+mn-ea"/>
              </a:rPr>
              <a:t>If one power supply in a parallel wiring setup fails, will the remaining power supplies be overloaded, causing overheating or shortening their lifespan?</a:t>
            </a:r>
            <a:endParaRPr lang="en-US" altLang="zh-CN" sz="1400" kern="100" dirty="0">
              <a:ln>
                <a:noFill/>
                <a:prstDash val="sysDot"/>
              </a:ln>
              <a:solidFill>
                <a:schemeClr val="tx1">
                  <a:lumMod val="85000"/>
                  <a:lumOff val="15000"/>
                </a:schemeClr>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71" name="矩形: 圆角 19"/>
          <p:cNvSpPr/>
          <p:nvPr>
            <p:custDataLst>
              <p:tags r:id="rId7"/>
            </p:custDataLst>
          </p:nvPr>
        </p:nvSpPr>
        <p:spPr>
          <a:xfrm>
            <a:off x="632460" y="5111813"/>
            <a:ext cx="8244643" cy="1172001"/>
          </a:xfrm>
          <a:prstGeom prst="roundRect">
            <a:avLst>
              <a:gd name="adj" fmla="val 14312"/>
            </a:avLst>
          </a:prstGeom>
          <a:solidFill>
            <a:srgbClr val="305CC4"/>
          </a:solidFill>
          <a:ln>
            <a:noFill/>
          </a:ln>
          <a:effectLst>
            <a:reflection blurRad="6350" stA="20000" endPos="18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73" name="矩形 372"/>
          <p:cNvSpPr/>
          <p:nvPr>
            <p:custDataLst>
              <p:tags r:id="rId8"/>
            </p:custDataLst>
          </p:nvPr>
        </p:nvSpPr>
        <p:spPr>
          <a:xfrm>
            <a:off x="1737995" y="5208270"/>
            <a:ext cx="6441440" cy="989330"/>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400" kern="100" dirty="0">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rPr>
              <a:t>No, the remaining power supplies will switch to a current control mode, reducing their output to a safe level. This allows them to continue operating reliably without overheating or reducing their lifespan. </a:t>
            </a:r>
            <a:endParaRPr lang="en-US" altLang="zh-CN" sz="1400" kern="100" dirty="0">
              <a:ln>
                <a:noFill/>
                <a:prstDash val="sysDot"/>
              </a:ln>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75" name="椭圆 374"/>
          <p:cNvSpPr/>
          <p:nvPr/>
        </p:nvSpPr>
        <p:spPr>
          <a:xfrm>
            <a:off x="3419475" y="1050608"/>
            <a:ext cx="871220" cy="871220"/>
          </a:xfrm>
          <a:prstGeom prst="ellipse">
            <a:avLst/>
          </a:prstGeom>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rPr>
              <a:t>Q</a:t>
            </a:r>
          </a:p>
        </p:txBody>
      </p:sp>
      <p:sp>
        <p:nvSpPr>
          <p:cNvPr id="376" name="椭圆 375"/>
          <p:cNvSpPr/>
          <p:nvPr/>
        </p:nvSpPr>
        <p:spPr>
          <a:xfrm>
            <a:off x="3419475" y="2373630"/>
            <a:ext cx="871220" cy="871220"/>
          </a:xfrm>
          <a:prstGeom prst="ellipse">
            <a:avLst/>
          </a:prstGeom>
          <a:solidFill>
            <a:schemeClr val="bg1"/>
          </a:solidFill>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solidFill>
                  <a:schemeClr val="accent2"/>
                </a:solidFill>
              </a:rPr>
              <a:t>A</a:t>
            </a:r>
          </a:p>
        </p:txBody>
      </p:sp>
      <p:sp>
        <p:nvSpPr>
          <p:cNvPr id="2" name="椭圆 1"/>
          <p:cNvSpPr/>
          <p:nvPr/>
        </p:nvSpPr>
        <p:spPr>
          <a:xfrm>
            <a:off x="736600" y="3925253"/>
            <a:ext cx="871220" cy="871220"/>
          </a:xfrm>
          <a:prstGeom prst="ellipse">
            <a:avLst/>
          </a:prstGeom>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rPr>
              <a:t>Q</a:t>
            </a:r>
          </a:p>
        </p:txBody>
      </p:sp>
      <p:sp>
        <p:nvSpPr>
          <p:cNvPr id="3" name="椭圆 2"/>
          <p:cNvSpPr/>
          <p:nvPr/>
        </p:nvSpPr>
        <p:spPr>
          <a:xfrm>
            <a:off x="736600" y="5267325"/>
            <a:ext cx="871220" cy="871220"/>
          </a:xfrm>
          <a:prstGeom prst="ellipse">
            <a:avLst/>
          </a:prstGeom>
          <a:solidFill>
            <a:schemeClr val="bg1"/>
          </a:solidFill>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solidFill>
                  <a:schemeClr val="accent2"/>
                </a:solidFill>
              </a:rPr>
              <a:t>A</a:t>
            </a:r>
          </a:p>
        </p:txBody>
      </p:sp>
      <p:sp>
        <p:nvSpPr>
          <p:cNvPr id="382" name="矩形 381"/>
          <p:cNvSpPr/>
          <p:nvPr/>
        </p:nvSpPr>
        <p:spPr>
          <a:xfrm>
            <a:off x="1079500" y="1482090"/>
            <a:ext cx="1310640" cy="1198880"/>
          </a:xfrm>
          <a:prstGeom prst="rect">
            <a:avLst/>
          </a:prstGeom>
          <a:noFill/>
          <a:ln>
            <a:noFill/>
          </a:ln>
          <a:effectLst/>
        </p:spPr>
        <p:txBody>
          <a:bodyPr wrap="none" rtlCol="0" anchor="t">
            <a:spAutoFit/>
          </a:bodyPr>
          <a:lstStyle/>
          <a:p>
            <a:pPr algn="ctr"/>
            <a:r>
              <a:rPr lang="en-US" altLang="zh-CN" sz="7200" b="1">
                <a:solidFill>
                  <a:schemeClr val="accent2"/>
                </a:solidFill>
                <a:effectLst>
                  <a:outerShdw blurRad="50800" dist="38100" dir="5400000" algn="t" rotWithShape="0">
                    <a:prstClr val="black">
                      <a:alpha val="40000"/>
                    </a:prstClr>
                  </a:outerShdw>
                </a:effectLst>
              </a:rPr>
              <a:t>03</a:t>
            </a:r>
          </a:p>
        </p:txBody>
      </p:sp>
      <p:sp>
        <p:nvSpPr>
          <p:cNvPr id="383" name="矩形 382"/>
          <p:cNvSpPr/>
          <p:nvPr/>
        </p:nvSpPr>
        <p:spPr>
          <a:xfrm>
            <a:off x="9924415" y="4366260"/>
            <a:ext cx="1310640" cy="1198880"/>
          </a:xfrm>
          <a:prstGeom prst="rect">
            <a:avLst/>
          </a:prstGeom>
          <a:noFill/>
          <a:ln>
            <a:noFill/>
          </a:ln>
          <a:effectLst/>
        </p:spPr>
        <p:txBody>
          <a:bodyPr wrap="none" rtlCol="0" anchor="t">
            <a:spAutoFit/>
          </a:bodyPr>
          <a:lstStyle/>
          <a:p>
            <a:pPr algn="ctr"/>
            <a:r>
              <a:rPr lang="en-US" altLang="zh-CN" sz="7200" b="1">
                <a:solidFill>
                  <a:srgbClr val="305CC4"/>
                </a:solidFill>
                <a:effectLst>
                  <a:outerShdw blurRad="50800" dist="38100" dir="5400000" algn="t" rotWithShape="0">
                    <a:prstClr val="black">
                      <a:alpha val="40000"/>
                    </a:prstClr>
                  </a:outerShdw>
                </a:effectLst>
              </a:rPr>
              <a:t>04</a:t>
            </a:r>
          </a:p>
        </p:txBody>
      </p:sp>
      <p:pic>
        <p:nvPicPr>
          <p:cNvPr id="5" name="10月10日(7)">
            <a:hlinkClick r:id="" action="ppaction://media"/>
          </p:cNvPr>
          <p:cNvPicPr/>
          <p:nvPr>
            <a:audioFile r:link="rId10"/>
            <p:extLst>
              <p:ext uri="{DAA4B4D4-6D71-4841-9C94-3DE7FCFB9230}">
                <p14:media xmlns:p14="http://schemas.microsoft.com/office/powerpoint/2010/main" r:embed="rId9"/>
              </p:ext>
            </p:extLst>
          </p:nvPr>
        </p:nvPicPr>
        <p:blipFill>
          <a:blip r:embed="rId14">
            <a:alphaModFix amt="0"/>
          </a:blip>
          <a:srcRect l="-35990" t="-35990" r="-35990" b="-35990"/>
          <a:stretch>
            <a:fillRect/>
          </a:stretch>
        </p:blipFill>
        <p:spPr>
          <a:xfrm>
            <a:off x="11249025" y="6008370"/>
            <a:ext cx="619125" cy="619125"/>
          </a:xfrm>
          <a:prstGeom prst="rect">
            <a:avLst/>
          </a:prstGeom>
        </p:spPr>
      </p:pic>
      <p:pic>
        <p:nvPicPr>
          <p:cNvPr id="6" name="10月10日(8)">
            <a:hlinkClick r:id="" action="ppaction://media"/>
          </p:cNvPr>
          <p:cNvPicPr/>
          <p:nvPr>
            <a:audioFile r:link="rId12"/>
            <p:extLst>
              <p:ext uri="{DAA4B4D4-6D71-4841-9C94-3DE7FCFB9230}">
                <p14:media xmlns:p14="http://schemas.microsoft.com/office/powerpoint/2010/main" r:embed="rId11"/>
              </p:ext>
            </p:extLst>
          </p:nvPr>
        </p:nvPicPr>
        <p:blipFill>
          <a:blip r:embed="rId14">
            <a:alphaModFix amt="0"/>
          </a:blip>
          <a:srcRect l="-35990" t="-35990" r="-35990" b="-35990"/>
          <a:stretch>
            <a:fillRect/>
          </a:stretch>
        </p:blipFill>
        <p:spPr>
          <a:xfrm>
            <a:off x="11376025" y="6135370"/>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5286" fill="hold"/>
                                        <p:tgtEl>
                                          <p:spTgt spid="5"/>
                                        </p:tgtEl>
                                      </p:cBhvr>
                                    </p:cmd>
                                  </p:childTnLst>
                                </p:cTn>
                              </p:par>
                            </p:childTnLst>
                          </p:cTn>
                        </p:par>
                        <p:par>
                          <p:cTn id="7" fill="hold">
                            <p:stCondLst>
                              <p:cond delay="25500"/>
                            </p:stCondLst>
                            <p:childTnLst>
                              <p:par>
                                <p:cTn id="8" presetID="1" presetClass="mediacall" presetSubtype="0" fill="hold" nodeType="afterEffect">
                                  <p:stCondLst>
                                    <p:cond delay="0"/>
                                  </p:stCondLst>
                                  <p:childTnLst>
                                    <p:cmd type="call" cmd="playFrom(0.0)">
                                      <p:cBhvr additive="base">
                                        <p:cTn id="9" dur="268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0" fill="hold" display="1">
                  <p:stCondLst>
                    <p:cond delay="indefinite"/>
                  </p:stCondLst>
                  <p:endCondLst>
                    <p:cond evt="onStopAudio" delay="0">
                      <p:tgtEl>
                        <p:sldTgt/>
                      </p:tgtEl>
                    </p:cond>
                  </p:endCondLst>
                </p:cTn>
                <p:tgtEl>
                  <p:spTgt spid="5"/>
                </p:tgtEl>
              </p:cMediaNode>
            </p:audio>
            <p:audio>
              <p:cMediaNode>
                <p:cTn id="11" fill="hold" display="1">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4" name="稻壳儿榴莲果果"/>
          <p:cNvSpPr txBox="1"/>
          <p:nvPr/>
        </p:nvSpPr>
        <p:spPr>
          <a:xfrm>
            <a:off x="609600" y="256189"/>
            <a:ext cx="4165868"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dirty="0">
                <a:solidFill>
                  <a:srgbClr val="004098"/>
                </a:solidFill>
                <a:latin typeface="等线" panose="02010600030101010101" pitchFamily="2" charset="-122"/>
                <a:ea typeface="等线" panose="02010600030101010101" pitchFamily="2" charset="-122"/>
                <a:cs typeface="微软雅黑" panose="020B0503020204020204" charset="-122"/>
              </a:rPr>
              <a:t>Q &amp; A </a:t>
            </a:r>
          </a:p>
        </p:txBody>
      </p:sp>
      <p:sp>
        <p:nvSpPr>
          <p:cNvPr id="343" name="矩形: 圆角 12"/>
          <p:cNvSpPr/>
          <p:nvPr>
            <p:custDataLst>
              <p:tags r:id="rId1"/>
            </p:custDataLst>
          </p:nvPr>
        </p:nvSpPr>
        <p:spPr>
          <a:xfrm>
            <a:off x="3302197" y="895350"/>
            <a:ext cx="8243998" cy="1172001"/>
          </a:xfrm>
          <a:prstGeom prst="roundRect">
            <a:avLst>
              <a:gd name="adj" fmla="val 13410"/>
            </a:avLst>
          </a:prstGeom>
          <a:noFill/>
          <a:ln w="9525">
            <a:solidFill>
              <a:schemeClr val="accent1">
                <a:alpha val="45000"/>
              </a:schemeClr>
            </a:solidFill>
          </a:ln>
          <a:effectLst>
            <a:reflection blurRad="6350" stA="40000" endPos="16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4" name="矩形 343"/>
          <p:cNvSpPr/>
          <p:nvPr>
            <p:custDataLst>
              <p:tags r:id="rId2"/>
            </p:custDataLst>
          </p:nvPr>
        </p:nvSpPr>
        <p:spPr>
          <a:xfrm>
            <a:off x="4429760" y="984885"/>
            <a:ext cx="6972935" cy="989965"/>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600" kern="100" dirty="0">
                <a:effectLst/>
                <a:latin typeface="Arial" panose="020B0604020202020204" pitchFamily="34" charset="0"/>
                <a:ea typeface="等线" panose="02010600030101010101" pitchFamily="2" charset="-122"/>
                <a:cs typeface="Arial" panose="020B0604020202020204" pitchFamily="34" charset="0"/>
                <a:sym typeface="+mn-ea"/>
              </a:rPr>
              <a:t>Can power supplies with different wattage ratings be connected in parallel?</a:t>
            </a:r>
            <a:endParaRPr lang="zh-CN" altLang="en-US" sz="1600" kern="0" dirty="0">
              <a:ln>
                <a:noFill/>
                <a:prstDash val="sysDot"/>
              </a:ln>
              <a:solidFill>
                <a:schemeClr val="tx1">
                  <a:lumMod val="85000"/>
                  <a:lumOff val="15000"/>
                </a:schemeClr>
              </a:solidFill>
              <a:latin typeface="Arial" panose="020B0604020202020204" pitchFamily="34" charset="0"/>
              <a:ea typeface="等线" panose="02010600030101010101" pitchFamily="2" charset="-122"/>
              <a:cs typeface="Arial" panose="020B0604020202020204" pitchFamily="34" charset="0"/>
            </a:endParaRPr>
          </a:p>
        </p:txBody>
      </p:sp>
      <p:sp>
        <p:nvSpPr>
          <p:cNvPr id="345" name="矩形: 圆角 19"/>
          <p:cNvSpPr/>
          <p:nvPr>
            <p:custDataLst>
              <p:tags r:id="rId3"/>
            </p:custDataLst>
          </p:nvPr>
        </p:nvSpPr>
        <p:spPr>
          <a:xfrm>
            <a:off x="3302197" y="2227316"/>
            <a:ext cx="8244643" cy="1172001"/>
          </a:xfrm>
          <a:prstGeom prst="roundRect">
            <a:avLst>
              <a:gd name="adj" fmla="val 14312"/>
            </a:avLst>
          </a:prstGeom>
          <a:gradFill>
            <a:gsLst>
              <a:gs pos="20000">
                <a:schemeClr val="accent2">
                  <a:alpha val="100000"/>
                </a:schemeClr>
              </a:gs>
              <a:gs pos="100000">
                <a:schemeClr val="accent2">
                  <a:alpha val="80000"/>
                </a:schemeClr>
              </a:gs>
            </a:gsLst>
            <a:lin ang="15000000" scaled="0"/>
          </a:gradFill>
          <a:ln>
            <a:noFill/>
          </a:ln>
          <a:effectLst>
            <a:reflection blurRad="6350" stA="20000" endPos="18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7" name="矩形 346"/>
          <p:cNvSpPr/>
          <p:nvPr>
            <p:custDataLst>
              <p:tags r:id="rId4"/>
            </p:custDataLst>
          </p:nvPr>
        </p:nvSpPr>
        <p:spPr>
          <a:xfrm>
            <a:off x="4429760" y="2314575"/>
            <a:ext cx="6441440" cy="989330"/>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600" kern="100" dirty="0">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rPr>
              <a:t>Yes, power supplies with different wattage ratings can be connected in parallel. They will share the load proportionally to their wattage rating, provided they are 100W or above models.</a:t>
            </a:r>
            <a:endParaRPr lang="en-US" altLang="zh-CN" sz="1600" kern="100" dirty="0">
              <a:ln>
                <a:noFill/>
                <a:prstDash val="sysDot"/>
              </a:ln>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69" name="矩形: 圆角 12"/>
          <p:cNvSpPr/>
          <p:nvPr>
            <p:custDataLst>
              <p:tags r:id="rId5"/>
            </p:custDataLst>
          </p:nvPr>
        </p:nvSpPr>
        <p:spPr>
          <a:xfrm>
            <a:off x="632460" y="3779847"/>
            <a:ext cx="8243998" cy="1172001"/>
          </a:xfrm>
          <a:prstGeom prst="roundRect">
            <a:avLst>
              <a:gd name="adj" fmla="val 13410"/>
            </a:avLst>
          </a:prstGeom>
          <a:noFill/>
          <a:ln w="9525">
            <a:solidFill>
              <a:schemeClr val="accent1">
                <a:alpha val="45000"/>
              </a:schemeClr>
            </a:solidFill>
          </a:ln>
          <a:effectLst>
            <a:reflection blurRad="6350" stA="40000" endPos="16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70" name="矩形 369"/>
          <p:cNvSpPr/>
          <p:nvPr>
            <p:custDataLst>
              <p:tags r:id="rId6"/>
            </p:custDataLst>
          </p:nvPr>
        </p:nvSpPr>
        <p:spPr>
          <a:xfrm>
            <a:off x="1783080" y="3865880"/>
            <a:ext cx="6972935" cy="989965"/>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600" kern="100" dirty="0">
                <a:latin typeface="Arial" panose="020B0604020202020204" pitchFamily="34" charset="0"/>
                <a:ea typeface="等线" panose="02010600030101010101" pitchFamily="2" charset="-122"/>
                <a:cs typeface="Arial" panose="020B0604020202020204" pitchFamily="34" charset="0"/>
              </a:rPr>
              <a:t>In a parallel wiring design, should we connect all the power supplies’ outputs together? How many power supplies should be connected?</a:t>
            </a:r>
          </a:p>
        </p:txBody>
      </p:sp>
      <p:sp>
        <p:nvSpPr>
          <p:cNvPr id="371" name="矩形: 圆角 19"/>
          <p:cNvSpPr/>
          <p:nvPr>
            <p:custDataLst>
              <p:tags r:id="rId7"/>
            </p:custDataLst>
          </p:nvPr>
        </p:nvSpPr>
        <p:spPr>
          <a:xfrm>
            <a:off x="632460" y="5111813"/>
            <a:ext cx="8244643" cy="1402003"/>
          </a:xfrm>
          <a:prstGeom prst="roundRect">
            <a:avLst>
              <a:gd name="adj" fmla="val 14312"/>
            </a:avLst>
          </a:prstGeom>
          <a:solidFill>
            <a:srgbClr val="305CC4"/>
          </a:solidFill>
          <a:ln>
            <a:noFill/>
          </a:ln>
          <a:effectLst>
            <a:reflection blurRad="6350" stA="20000" endPos="18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73" name="矩形 372"/>
          <p:cNvSpPr/>
          <p:nvPr>
            <p:custDataLst>
              <p:tags r:id="rId8"/>
            </p:custDataLst>
          </p:nvPr>
        </p:nvSpPr>
        <p:spPr>
          <a:xfrm>
            <a:off x="1776095" y="5198745"/>
            <a:ext cx="6441440" cy="1243152"/>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600" kern="100" dirty="0">
                <a:solidFill>
                  <a:schemeClr val="bg1"/>
                </a:solidFill>
                <a:latin typeface="Arial" panose="020B0604020202020204" pitchFamily="34" charset="0"/>
                <a:ea typeface="等线" panose="02010600030101010101" pitchFamily="2" charset="-122"/>
                <a:cs typeface="Arial" panose="020B0604020202020204" pitchFamily="34" charset="0"/>
              </a:rPr>
              <a:t>It is not necessary to connect all the power supplies' outputs together. Connecting two or three power supplies in parallel is usually sufficient for reliability. While connecting more power supplies can increase reliability, it may not always be practical or necessary.</a:t>
            </a:r>
            <a:endParaRPr lang="en-US" altLang="zh-CN" sz="1600" kern="100" dirty="0">
              <a:ln>
                <a:noFill/>
                <a:prstDash val="sysDot"/>
              </a:ln>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75" name="椭圆 374"/>
          <p:cNvSpPr/>
          <p:nvPr/>
        </p:nvSpPr>
        <p:spPr>
          <a:xfrm>
            <a:off x="3419475" y="1044258"/>
            <a:ext cx="871220" cy="871220"/>
          </a:xfrm>
          <a:prstGeom prst="ellipse">
            <a:avLst/>
          </a:prstGeom>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rPr>
              <a:t>Q</a:t>
            </a:r>
          </a:p>
        </p:txBody>
      </p:sp>
      <p:sp>
        <p:nvSpPr>
          <p:cNvPr id="376" name="椭圆 375"/>
          <p:cNvSpPr/>
          <p:nvPr/>
        </p:nvSpPr>
        <p:spPr>
          <a:xfrm>
            <a:off x="3419475" y="2373630"/>
            <a:ext cx="871220" cy="871220"/>
          </a:xfrm>
          <a:prstGeom prst="ellipse">
            <a:avLst/>
          </a:prstGeom>
          <a:solidFill>
            <a:schemeClr val="bg1"/>
          </a:solidFill>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solidFill>
                  <a:schemeClr val="accent2"/>
                </a:solidFill>
              </a:rPr>
              <a:t>A</a:t>
            </a:r>
          </a:p>
        </p:txBody>
      </p:sp>
      <p:sp>
        <p:nvSpPr>
          <p:cNvPr id="2" name="椭圆 1"/>
          <p:cNvSpPr/>
          <p:nvPr/>
        </p:nvSpPr>
        <p:spPr>
          <a:xfrm>
            <a:off x="777240" y="3925253"/>
            <a:ext cx="871220" cy="871220"/>
          </a:xfrm>
          <a:prstGeom prst="ellipse">
            <a:avLst/>
          </a:prstGeom>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rPr>
              <a:t>Q</a:t>
            </a:r>
          </a:p>
        </p:txBody>
      </p:sp>
      <p:sp>
        <p:nvSpPr>
          <p:cNvPr id="3" name="椭圆 2"/>
          <p:cNvSpPr/>
          <p:nvPr/>
        </p:nvSpPr>
        <p:spPr>
          <a:xfrm>
            <a:off x="770890" y="5257800"/>
            <a:ext cx="871220" cy="871220"/>
          </a:xfrm>
          <a:prstGeom prst="ellipse">
            <a:avLst/>
          </a:prstGeom>
          <a:solidFill>
            <a:schemeClr val="bg1"/>
          </a:solidFill>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solidFill>
                  <a:schemeClr val="accent2"/>
                </a:solidFill>
              </a:rPr>
              <a:t>A</a:t>
            </a:r>
          </a:p>
        </p:txBody>
      </p:sp>
      <p:sp>
        <p:nvSpPr>
          <p:cNvPr id="382" name="矩形 381"/>
          <p:cNvSpPr/>
          <p:nvPr/>
        </p:nvSpPr>
        <p:spPr>
          <a:xfrm>
            <a:off x="1079500" y="1482090"/>
            <a:ext cx="1310640" cy="1198880"/>
          </a:xfrm>
          <a:prstGeom prst="rect">
            <a:avLst/>
          </a:prstGeom>
          <a:noFill/>
          <a:ln>
            <a:noFill/>
          </a:ln>
          <a:effectLst/>
        </p:spPr>
        <p:txBody>
          <a:bodyPr wrap="none" rtlCol="0" anchor="t">
            <a:spAutoFit/>
          </a:bodyPr>
          <a:lstStyle/>
          <a:p>
            <a:pPr algn="ctr"/>
            <a:r>
              <a:rPr lang="en-US" altLang="zh-CN" sz="7200" b="1">
                <a:solidFill>
                  <a:schemeClr val="accent2"/>
                </a:solidFill>
                <a:effectLst>
                  <a:outerShdw blurRad="50800" dist="38100" dir="5400000" algn="t" rotWithShape="0">
                    <a:prstClr val="black">
                      <a:alpha val="40000"/>
                    </a:prstClr>
                  </a:outerShdw>
                </a:effectLst>
              </a:rPr>
              <a:t>05</a:t>
            </a:r>
          </a:p>
        </p:txBody>
      </p:sp>
      <p:sp>
        <p:nvSpPr>
          <p:cNvPr id="383" name="矩形 382"/>
          <p:cNvSpPr/>
          <p:nvPr/>
        </p:nvSpPr>
        <p:spPr>
          <a:xfrm>
            <a:off x="9924415" y="4366260"/>
            <a:ext cx="1310640" cy="1198880"/>
          </a:xfrm>
          <a:prstGeom prst="rect">
            <a:avLst/>
          </a:prstGeom>
          <a:noFill/>
          <a:ln>
            <a:noFill/>
          </a:ln>
          <a:effectLst/>
        </p:spPr>
        <p:txBody>
          <a:bodyPr wrap="none" rtlCol="0" anchor="t">
            <a:spAutoFit/>
          </a:bodyPr>
          <a:lstStyle/>
          <a:p>
            <a:pPr algn="ctr"/>
            <a:r>
              <a:rPr lang="en-US" altLang="zh-CN" sz="7200" b="1">
                <a:solidFill>
                  <a:srgbClr val="305CC4"/>
                </a:solidFill>
                <a:effectLst>
                  <a:outerShdw blurRad="50800" dist="38100" dir="5400000" algn="t" rotWithShape="0">
                    <a:prstClr val="black">
                      <a:alpha val="40000"/>
                    </a:prstClr>
                  </a:outerShdw>
                </a:effectLst>
              </a:rPr>
              <a:t>06</a:t>
            </a:r>
          </a:p>
        </p:txBody>
      </p:sp>
      <p:pic>
        <p:nvPicPr>
          <p:cNvPr id="5" name="10月10日(9)">
            <a:hlinkClick r:id="" action="ppaction://media"/>
          </p:cNvPr>
          <p:cNvPicPr/>
          <p:nvPr>
            <a:audioFile r:link="rId10"/>
            <p:extLst>
              <p:ext uri="{DAA4B4D4-6D71-4841-9C94-3DE7FCFB9230}">
                <p14:media xmlns:p14="http://schemas.microsoft.com/office/powerpoint/2010/main" r:embed="rId9"/>
              </p:ext>
            </p:extLst>
          </p:nvPr>
        </p:nvPicPr>
        <p:blipFill>
          <a:blip r:embed="rId14">
            <a:alphaModFix amt="0"/>
          </a:blip>
          <a:srcRect l="-35990" t="-35990" r="-35990" b="-35990"/>
          <a:stretch>
            <a:fillRect/>
          </a:stretch>
        </p:blipFill>
        <p:spPr>
          <a:xfrm>
            <a:off x="11249025" y="6008370"/>
            <a:ext cx="619125" cy="619125"/>
          </a:xfrm>
          <a:prstGeom prst="rect">
            <a:avLst/>
          </a:prstGeom>
        </p:spPr>
      </p:pic>
      <p:pic>
        <p:nvPicPr>
          <p:cNvPr id="4" name="10月10日">
            <a:hlinkClick r:id="" action="ppaction://media"/>
          </p:cNvPr>
          <p:cNvPicPr/>
          <p:nvPr>
            <a:audioFile r:link="rId12"/>
            <p:extLst>
              <p:ext uri="{DAA4B4D4-6D71-4841-9C94-3DE7FCFB9230}">
                <p14:media xmlns:p14="http://schemas.microsoft.com/office/powerpoint/2010/main" r:embed="rId11"/>
              </p:ext>
            </p:extLst>
          </p:nvPr>
        </p:nvPicPr>
        <p:blipFill>
          <a:blip r:embed="rId14">
            <a:alphaModFix amt="0"/>
          </a:blip>
          <a:srcRect l="-35990" t="-35990" r="-35990" b="-35990"/>
          <a:stretch>
            <a:fillRect/>
          </a:stretch>
        </p:blipFill>
        <p:spPr>
          <a:xfrm>
            <a:off x="11376025" y="6135370"/>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0114" fill="hold"/>
                                        <p:tgtEl>
                                          <p:spTgt spid="5"/>
                                        </p:tgtEl>
                                      </p:cBhvr>
                                    </p:cmd>
                                  </p:childTnLst>
                                </p:cTn>
                              </p:par>
                            </p:childTnLst>
                          </p:cTn>
                        </p:par>
                        <p:par>
                          <p:cTn id="7" fill="hold">
                            <p:stCondLst>
                              <p:cond delay="20500"/>
                            </p:stCondLst>
                            <p:childTnLst>
                              <p:par>
                                <p:cTn id="8" presetID="1" presetClass="mediacall" presetSubtype="0" fill="hold" nodeType="afterEffect">
                                  <p:stCondLst>
                                    <p:cond delay="0"/>
                                  </p:stCondLst>
                                  <p:childTnLst>
                                    <p:cmd type="call" cmd="playFrom(0.0)">
                                      <p:cBhvr additive="base">
                                        <p:cTn id="9" dur="287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0" fill="hold" display="1">
                  <p:stCondLst>
                    <p:cond delay="indefinite"/>
                  </p:stCondLst>
                  <p:endCondLst>
                    <p:cond evt="onStopAudio" delay="0">
                      <p:tgtEl>
                        <p:sldTgt/>
                      </p:tgtEl>
                    </p:cond>
                  </p:endCondLst>
                </p:cTn>
                <p:tgtEl>
                  <p:spTgt spid="5"/>
                </p:tgtEl>
              </p:cMediaNode>
            </p:audio>
            <p:audio>
              <p:cMediaNode>
                <p:cTn id="11" fill="hold" display="1">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4" name="稻壳儿榴莲果果"/>
          <p:cNvSpPr txBox="1"/>
          <p:nvPr/>
        </p:nvSpPr>
        <p:spPr>
          <a:xfrm>
            <a:off x="609600" y="256189"/>
            <a:ext cx="4165868"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dirty="0">
                <a:solidFill>
                  <a:srgbClr val="004098"/>
                </a:solidFill>
                <a:latin typeface="等线" panose="02010600030101010101" pitchFamily="2" charset="-122"/>
                <a:ea typeface="等线" panose="02010600030101010101" pitchFamily="2" charset="-122"/>
                <a:cs typeface="微软雅黑" panose="020B0503020204020204" charset="-122"/>
              </a:rPr>
              <a:t>Q &amp; A </a:t>
            </a:r>
          </a:p>
        </p:txBody>
      </p:sp>
      <p:sp>
        <p:nvSpPr>
          <p:cNvPr id="343" name="矩形: 圆角 12"/>
          <p:cNvSpPr/>
          <p:nvPr>
            <p:custDataLst>
              <p:tags r:id="rId1"/>
            </p:custDataLst>
          </p:nvPr>
        </p:nvSpPr>
        <p:spPr>
          <a:xfrm>
            <a:off x="3302197" y="895350"/>
            <a:ext cx="8243998" cy="1172001"/>
          </a:xfrm>
          <a:prstGeom prst="roundRect">
            <a:avLst>
              <a:gd name="adj" fmla="val 13410"/>
            </a:avLst>
          </a:prstGeom>
          <a:noFill/>
          <a:ln w="9525">
            <a:solidFill>
              <a:schemeClr val="accent1">
                <a:alpha val="45000"/>
              </a:schemeClr>
            </a:solidFill>
          </a:ln>
          <a:effectLst>
            <a:reflection blurRad="6350" stA="40000" endPos="16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4" name="矩形 343"/>
          <p:cNvSpPr/>
          <p:nvPr>
            <p:custDataLst>
              <p:tags r:id="rId2"/>
            </p:custDataLst>
          </p:nvPr>
        </p:nvSpPr>
        <p:spPr>
          <a:xfrm>
            <a:off x="4429760" y="984885"/>
            <a:ext cx="6972935" cy="989965"/>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600" kern="100" dirty="0">
                <a:effectLst/>
                <a:latin typeface="Arial" panose="020B0604020202020204" pitchFamily="34" charset="0"/>
                <a:ea typeface="等线" panose="02010600030101010101" pitchFamily="2" charset="-122"/>
                <a:cs typeface="Arial" panose="020B0604020202020204" pitchFamily="34" charset="0"/>
                <a:sym typeface="+mn-ea"/>
              </a:rPr>
              <a:t>Will using more or fewer power supplies in a parallel wiring setup harm the LED or shorten its lifespan?</a:t>
            </a:r>
            <a:endParaRPr lang="zh-CN" altLang="en-US" sz="1600" kern="0" dirty="0">
              <a:ln>
                <a:noFill/>
                <a:prstDash val="sysDot"/>
              </a:ln>
              <a:solidFill>
                <a:schemeClr val="tx1">
                  <a:lumMod val="85000"/>
                  <a:lumOff val="15000"/>
                </a:schemeClr>
              </a:solidFill>
              <a:latin typeface="Arial" panose="020B0604020202020204" pitchFamily="34" charset="0"/>
              <a:ea typeface="等线" panose="02010600030101010101" pitchFamily="2" charset="-122"/>
              <a:cs typeface="Arial" panose="020B0604020202020204" pitchFamily="34" charset="0"/>
            </a:endParaRPr>
          </a:p>
        </p:txBody>
      </p:sp>
      <p:sp>
        <p:nvSpPr>
          <p:cNvPr id="345" name="矩形: 圆角 19"/>
          <p:cNvSpPr/>
          <p:nvPr>
            <p:custDataLst>
              <p:tags r:id="rId3"/>
            </p:custDataLst>
          </p:nvPr>
        </p:nvSpPr>
        <p:spPr>
          <a:xfrm>
            <a:off x="3302197" y="2227316"/>
            <a:ext cx="8244643" cy="1172001"/>
          </a:xfrm>
          <a:prstGeom prst="roundRect">
            <a:avLst>
              <a:gd name="adj" fmla="val 14312"/>
            </a:avLst>
          </a:prstGeom>
          <a:gradFill>
            <a:gsLst>
              <a:gs pos="20000">
                <a:schemeClr val="accent2">
                  <a:alpha val="100000"/>
                </a:schemeClr>
              </a:gs>
              <a:gs pos="100000">
                <a:schemeClr val="accent2">
                  <a:alpha val="80000"/>
                </a:schemeClr>
              </a:gs>
            </a:gsLst>
            <a:lin ang="15000000" scaled="0"/>
          </a:gradFill>
          <a:ln>
            <a:noFill/>
          </a:ln>
          <a:effectLst>
            <a:reflection blurRad="6350" stA="20000" endPos="18000" dist="127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zh-CN" altLang="en-US">
              <a:solidFill>
                <a:schemeClr val="lt1"/>
              </a:solidFill>
            </a:endParaRPr>
          </a:p>
        </p:txBody>
      </p:sp>
      <p:sp>
        <p:nvSpPr>
          <p:cNvPr id="347" name="矩形 346"/>
          <p:cNvSpPr/>
          <p:nvPr>
            <p:custDataLst>
              <p:tags r:id="rId4"/>
            </p:custDataLst>
          </p:nvPr>
        </p:nvSpPr>
        <p:spPr>
          <a:xfrm>
            <a:off x="4429760" y="2314575"/>
            <a:ext cx="6441440" cy="989330"/>
          </a:xfrm>
          <a:prstGeom prst="rect">
            <a:avLst/>
          </a:prstGeom>
          <a:ln>
            <a:noFill/>
            <a:prstDash val="sysDash"/>
          </a:ln>
        </p:spPr>
        <p:txBody>
          <a:bodyPr vert="horz" wrap="square" lIns="0" tIns="0" rIns="0" bIns="0" rtlCol="0" anchor="ctr">
            <a:noAutofit/>
          </a:bodyPr>
          <a:lstStyle/>
          <a:p>
            <a:pPr marL="0" indent="0">
              <a:lnSpc>
                <a:spcPct val="120000"/>
              </a:lnSpc>
              <a:buNone/>
            </a:pPr>
            <a:r>
              <a:rPr lang="en-US" altLang="zh-CN" sz="1600" kern="100" dirty="0">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rPr>
              <a:t>No, the output voltage of the power supplies will remain stable or decrease slightly in this configuration, so there will be no negative impact on the LED's reliability or lifespan.</a:t>
            </a:r>
            <a:endParaRPr lang="en-US" altLang="zh-CN" sz="1600" kern="100" dirty="0">
              <a:ln>
                <a:noFill/>
                <a:prstDash val="sysDot"/>
              </a:ln>
              <a:solidFill>
                <a:schemeClr val="bg1"/>
              </a:solidFill>
              <a:effectLst/>
              <a:latin typeface="Arial" panose="020B0604020202020204" pitchFamily="34" charset="0"/>
              <a:ea typeface="等线" panose="02010600030101010101" pitchFamily="2" charset="-122"/>
              <a:cs typeface="Arial" panose="020B0604020202020204" pitchFamily="34" charset="0"/>
              <a:sym typeface="+mn-ea"/>
            </a:endParaRPr>
          </a:p>
        </p:txBody>
      </p:sp>
      <p:sp>
        <p:nvSpPr>
          <p:cNvPr id="375" name="椭圆 374"/>
          <p:cNvSpPr/>
          <p:nvPr/>
        </p:nvSpPr>
        <p:spPr>
          <a:xfrm>
            <a:off x="3419475" y="1044258"/>
            <a:ext cx="871220" cy="871220"/>
          </a:xfrm>
          <a:prstGeom prst="ellipse">
            <a:avLst/>
          </a:prstGeom>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rPr>
              <a:t>Q</a:t>
            </a:r>
          </a:p>
        </p:txBody>
      </p:sp>
      <p:sp>
        <p:nvSpPr>
          <p:cNvPr id="376" name="椭圆 375"/>
          <p:cNvSpPr/>
          <p:nvPr/>
        </p:nvSpPr>
        <p:spPr>
          <a:xfrm>
            <a:off x="3419475" y="2373630"/>
            <a:ext cx="871220" cy="871220"/>
          </a:xfrm>
          <a:prstGeom prst="ellipse">
            <a:avLst/>
          </a:prstGeom>
          <a:solidFill>
            <a:schemeClr val="bg1"/>
          </a:solidFill>
          <a:ln w="12700" cmpd="sng">
            <a:solidFill>
              <a:srgbClr val="C5D3EC"/>
            </a:solid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zh-CN" sz="4000">
                <a:ln>
                  <a:noFill/>
                </a:ln>
                <a:solidFill>
                  <a:schemeClr val="accent2"/>
                </a:solidFill>
              </a:rPr>
              <a:t>A</a:t>
            </a:r>
          </a:p>
        </p:txBody>
      </p:sp>
      <p:sp>
        <p:nvSpPr>
          <p:cNvPr id="382" name="矩形 381"/>
          <p:cNvSpPr/>
          <p:nvPr/>
        </p:nvSpPr>
        <p:spPr>
          <a:xfrm>
            <a:off x="1073420" y="1482090"/>
            <a:ext cx="1322799" cy="1200329"/>
          </a:xfrm>
          <a:prstGeom prst="rect">
            <a:avLst/>
          </a:prstGeom>
          <a:noFill/>
          <a:ln>
            <a:noFill/>
          </a:ln>
          <a:effectLst/>
        </p:spPr>
        <p:txBody>
          <a:bodyPr wrap="none" rtlCol="0" anchor="t">
            <a:spAutoFit/>
          </a:bodyPr>
          <a:lstStyle/>
          <a:p>
            <a:pPr algn="ctr"/>
            <a:r>
              <a:rPr lang="en-US" altLang="zh-CN" sz="7200" b="1" dirty="0">
                <a:solidFill>
                  <a:schemeClr val="accent2"/>
                </a:solidFill>
                <a:effectLst>
                  <a:outerShdw blurRad="50800" dist="38100" dir="5400000" algn="t" rotWithShape="0">
                    <a:prstClr val="black">
                      <a:alpha val="40000"/>
                    </a:prstClr>
                  </a:outerShdw>
                </a:effectLst>
              </a:rPr>
              <a:t>07</a:t>
            </a:r>
          </a:p>
        </p:txBody>
      </p:sp>
      <p:pic>
        <p:nvPicPr>
          <p:cNvPr id="5" name="10月10日(10)">
            <a:hlinkClick r:id="" action="ppaction://media"/>
          </p:cNvPr>
          <p:cNvPicPr/>
          <p:nvPr>
            <a:audioFile r:link="rId6"/>
            <p:extLst>
              <p:ext uri="{DAA4B4D4-6D71-4841-9C94-3DE7FCFB9230}">
                <p14:media xmlns:p14="http://schemas.microsoft.com/office/powerpoint/2010/main" r:embed="rId5"/>
              </p:ext>
            </p:extLst>
          </p:nvPr>
        </p:nvPicPr>
        <p:blipFill>
          <a:blip r:embed="rId8">
            <a:alphaModFix amt="0"/>
          </a:blip>
          <a:srcRect l="-35990" t="-35990" r="-35990" b="-35990"/>
          <a:stretch>
            <a:fillRect/>
          </a:stretch>
        </p:blipFill>
        <p:spPr>
          <a:xfrm>
            <a:off x="11249025" y="6008370"/>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30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稻壳儿榴莲果果"/>
          <p:cNvSpPr/>
          <p:nvPr/>
        </p:nvSpPr>
        <p:spPr>
          <a:xfrm>
            <a:off x="0" y="275239"/>
            <a:ext cx="476250" cy="449975"/>
          </a:xfrm>
          <a:prstGeom prst="rect">
            <a:avLst/>
          </a:prstGeom>
          <a:solidFill>
            <a:srgbClr val="2759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 name="文本框 2"/>
          <p:cNvSpPr txBox="1"/>
          <p:nvPr/>
        </p:nvSpPr>
        <p:spPr>
          <a:xfrm>
            <a:off x="609600" y="238760"/>
            <a:ext cx="61836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dirty="0">
                <a:solidFill>
                  <a:srgbClr val="004098"/>
                </a:solidFill>
                <a:latin typeface="Arial" panose="020B0604020202020204" pitchFamily="34" charset="0"/>
                <a:ea typeface="微软雅黑" panose="020B0503020204020204" charset="-122"/>
                <a:cs typeface="Arial" panose="020B0604020202020204" pitchFamily="34" charset="0"/>
              </a:rPr>
              <a:t>Conclusion</a:t>
            </a:r>
          </a:p>
        </p:txBody>
      </p:sp>
      <p:sp>
        <p:nvSpPr>
          <p:cNvPr id="42" name="任意多边形: 形状 41"/>
          <p:cNvSpPr/>
          <p:nvPr>
            <p:custDataLst>
              <p:tags r:id="rId1"/>
            </p:custDataLst>
          </p:nvPr>
        </p:nvSpPr>
        <p:spPr>
          <a:xfrm>
            <a:off x="3937386" y="3279272"/>
            <a:ext cx="513556" cy="566604"/>
          </a:xfrm>
          <a:custGeom>
            <a:avLst/>
            <a:gdLst>
              <a:gd name="connsiteX0" fmla="*/ 0 w 522072"/>
              <a:gd name="connsiteY0" fmla="*/ 0 h 576000"/>
              <a:gd name="connsiteX1" fmla="*/ 57685 w 522072"/>
              <a:gd name="connsiteY1" fmla="*/ 36499 h 576000"/>
              <a:gd name="connsiteX2" fmla="*/ 305792 w 522072"/>
              <a:gd name="connsiteY2" fmla="*/ 94890 h 576000"/>
              <a:gd name="connsiteX3" fmla="*/ 434252 w 522072"/>
              <a:gd name="connsiteY3" fmla="*/ 79794 h 576000"/>
              <a:gd name="connsiteX4" fmla="*/ 513663 w 522072"/>
              <a:gd name="connsiteY4" fmla="*/ 51059 h 576000"/>
              <a:gd name="connsiteX5" fmla="*/ 495233 w 522072"/>
              <a:gd name="connsiteY5" fmla="*/ 86018 h 576000"/>
              <a:gd name="connsiteX6" fmla="*/ 455626 w 522072"/>
              <a:gd name="connsiteY6" fmla="*/ 288000 h 576000"/>
              <a:gd name="connsiteX7" fmla="*/ 495233 w 522072"/>
              <a:gd name="connsiteY7" fmla="*/ 489982 h 576000"/>
              <a:gd name="connsiteX8" fmla="*/ 522072 w 522072"/>
              <a:gd name="connsiteY8" fmla="*/ 540891 h 576000"/>
              <a:gd name="connsiteX9" fmla="*/ 421275 w 522072"/>
              <a:gd name="connsiteY9" fmla="*/ 504416 h 576000"/>
              <a:gd name="connsiteX10" fmla="*/ 292815 w 522072"/>
              <a:gd name="connsiteY10" fmla="*/ 489320 h 576000"/>
              <a:gd name="connsiteX11" fmla="*/ 44708 w 522072"/>
              <a:gd name="connsiteY11" fmla="*/ 547712 h 576000"/>
              <a:gd name="connsiteX12" fmla="*/ 0 w 522072"/>
              <a:gd name="connsiteY12" fmla="*/ 576000 h 576000"/>
              <a:gd name="connsiteX13" fmla="*/ 0 w 522072"/>
              <a:gd name="connsiteY13" fmla="*/ 0 h 5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2072" h="576000">
                <a:moveTo>
                  <a:pt x="0" y="0"/>
                </a:moveTo>
                <a:lnTo>
                  <a:pt x="57685" y="36499"/>
                </a:lnTo>
                <a:cubicBezTo>
                  <a:pt x="133943" y="74098"/>
                  <a:pt x="217785" y="94890"/>
                  <a:pt x="305792" y="94890"/>
                </a:cubicBezTo>
                <a:cubicBezTo>
                  <a:pt x="349796" y="94890"/>
                  <a:pt x="392758" y="89692"/>
                  <a:pt x="434252" y="79794"/>
                </a:cubicBezTo>
                <a:lnTo>
                  <a:pt x="513663" y="51059"/>
                </a:lnTo>
                <a:lnTo>
                  <a:pt x="495233" y="86018"/>
                </a:lnTo>
                <a:cubicBezTo>
                  <a:pt x="469729" y="148100"/>
                  <a:pt x="455626" y="216354"/>
                  <a:pt x="455626" y="288000"/>
                </a:cubicBezTo>
                <a:cubicBezTo>
                  <a:pt x="455626" y="359646"/>
                  <a:pt x="469729" y="427901"/>
                  <a:pt x="495233" y="489982"/>
                </a:cubicBezTo>
                <a:lnTo>
                  <a:pt x="522072" y="540891"/>
                </a:lnTo>
                <a:lnTo>
                  <a:pt x="421275" y="504416"/>
                </a:lnTo>
                <a:cubicBezTo>
                  <a:pt x="379781" y="494518"/>
                  <a:pt x="336819" y="489320"/>
                  <a:pt x="292815" y="489320"/>
                </a:cubicBezTo>
                <a:cubicBezTo>
                  <a:pt x="204808" y="489320"/>
                  <a:pt x="120966" y="510112"/>
                  <a:pt x="44708" y="547712"/>
                </a:cubicBezTo>
                <a:lnTo>
                  <a:pt x="0" y="576000"/>
                </a:lnTo>
                <a:lnTo>
                  <a:pt x="0" y="0"/>
                </a:lnTo>
                <a:close/>
              </a:path>
            </a:pathLst>
          </a:custGeom>
          <a:solidFill>
            <a:schemeClr val="accent2">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solidFill>
                <a:schemeClr val="lt1"/>
              </a:solidFill>
            </a:endParaRPr>
          </a:p>
        </p:txBody>
      </p:sp>
      <p:sp>
        <p:nvSpPr>
          <p:cNvPr id="4" name="任意多边形: 形状 17"/>
          <p:cNvSpPr/>
          <p:nvPr>
            <p:custDataLst>
              <p:tags r:id="rId2"/>
            </p:custDataLst>
          </p:nvPr>
        </p:nvSpPr>
        <p:spPr>
          <a:xfrm>
            <a:off x="3202183" y="1885072"/>
            <a:ext cx="1470292" cy="1426753"/>
          </a:xfrm>
          <a:custGeom>
            <a:avLst/>
            <a:gdLst>
              <a:gd name="connsiteX0" fmla="*/ 1211583 w 1494674"/>
              <a:gd name="connsiteY0" fmla="*/ 0 h 1450413"/>
              <a:gd name="connsiteX1" fmla="*/ 1213202 w 1494674"/>
              <a:gd name="connsiteY1" fmla="*/ 16540 h 1450413"/>
              <a:gd name="connsiteX2" fmla="*/ 1425172 w 1494674"/>
              <a:gd name="connsiteY2" fmla="*/ 342247 h 1450413"/>
              <a:gd name="connsiteX3" fmla="*/ 1494674 w 1494674"/>
              <a:gd name="connsiteY3" fmla="*/ 381088 h 1450413"/>
              <a:gd name="connsiteX4" fmla="*/ 1369085 w 1494674"/>
              <a:gd name="connsiteY4" fmla="*/ 442401 h 1450413"/>
              <a:gd name="connsiteX5" fmla="*/ 1213794 w 1494674"/>
              <a:gd name="connsiteY5" fmla="*/ 549822 h 1450413"/>
              <a:gd name="connsiteX6" fmla="*/ 762270 w 1494674"/>
              <a:gd name="connsiteY6" fmla="*/ 1381425 h 1450413"/>
              <a:gd name="connsiteX7" fmla="*/ 758333 w 1494674"/>
              <a:gd name="connsiteY7" fmla="*/ 1450413 h 1450413"/>
              <a:gd name="connsiteX8" fmla="*/ 0 w 1494674"/>
              <a:gd name="connsiteY8" fmla="*/ 513950 h 1450413"/>
              <a:gd name="connsiteX9" fmla="*/ 68299 w 1494674"/>
              <a:gd name="connsiteY9" fmla="*/ 524442 h 1450413"/>
              <a:gd name="connsiteX10" fmla="*/ 975607 w 1494674"/>
              <a:gd name="connsiteY10" fmla="*/ 255686 h 1450413"/>
              <a:gd name="connsiteX11" fmla="*/ 1112968 w 1494674"/>
              <a:gd name="connsiteY11" fmla="*/ 126122 h 1450413"/>
              <a:gd name="connsiteX12" fmla="*/ 1211583 w 1494674"/>
              <a:gd name="connsiteY12" fmla="*/ 0 h 1450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4674" h="1450413">
                <a:moveTo>
                  <a:pt x="1211583" y="0"/>
                </a:moveTo>
                <a:lnTo>
                  <a:pt x="1213202" y="16540"/>
                </a:lnTo>
                <a:cubicBezTo>
                  <a:pt x="1240057" y="151658"/>
                  <a:pt x="1317920" y="267646"/>
                  <a:pt x="1425172" y="342247"/>
                </a:cubicBezTo>
                <a:lnTo>
                  <a:pt x="1494674" y="381088"/>
                </a:lnTo>
                <a:lnTo>
                  <a:pt x="1369085" y="442401"/>
                </a:lnTo>
                <a:cubicBezTo>
                  <a:pt x="1315471" y="473746"/>
                  <a:pt x="1263543" y="509536"/>
                  <a:pt x="1213794" y="549822"/>
                </a:cubicBezTo>
                <a:cubicBezTo>
                  <a:pt x="948465" y="764681"/>
                  <a:pt x="795344" y="1066744"/>
                  <a:pt x="762270" y="1381425"/>
                </a:cubicBezTo>
                <a:lnTo>
                  <a:pt x="758333" y="1450413"/>
                </a:lnTo>
                <a:lnTo>
                  <a:pt x="0" y="513950"/>
                </a:lnTo>
                <a:lnTo>
                  <a:pt x="68299" y="524442"/>
                </a:lnTo>
                <a:cubicBezTo>
                  <a:pt x="382980" y="557517"/>
                  <a:pt x="710278" y="470544"/>
                  <a:pt x="975607" y="255686"/>
                </a:cubicBezTo>
                <a:cubicBezTo>
                  <a:pt x="1025356" y="215400"/>
                  <a:pt x="1071160" y="172048"/>
                  <a:pt x="1112968" y="126122"/>
                </a:cubicBezTo>
                <a:lnTo>
                  <a:pt x="1211583" y="0"/>
                </a:lnTo>
                <a:close/>
              </a:path>
            </a:pathLst>
          </a:custGeom>
          <a:solidFill>
            <a:schemeClr val="accent1">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solidFill>
                <a:schemeClr val="lt1"/>
              </a:solidFill>
            </a:endParaRPr>
          </a:p>
        </p:txBody>
      </p:sp>
      <p:sp>
        <p:nvSpPr>
          <p:cNvPr id="8" name="矩形 7"/>
          <p:cNvSpPr/>
          <p:nvPr>
            <p:custDataLst>
              <p:tags r:id="rId3"/>
            </p:custDataLst>
          </p:nvPr>
        </p:nvSpPr>
        <p:spPr>
          <a:xfrm>
            <a:off x="5801360" y="1381549"/>
            <a:ext cx="4741545" cy="1099820"/>
          </a:xfrm>
          <a:prstGeom prst="rect">
            <a:avLst/>
          </a:prstGeom>
          <a:noFill/>
        </p:spPr>
        <p:txBody>
          <a:bodyPr wrap="square" lIns="0" tIns="0" rIns="0" bIns="0" rtlCol="0" anchor="t" anchorCtr="0">
            <a:noAutofit/>
          </a:bodyPr>
          <a:lstStyle/>
          <a:p>
            <a:pPr>
              <a:lnSpc>
                <a:spcPct val="150000"/>
              </a:lnSpc>
              <a:spcBef>
                <a:spcPct val="0"/>
              </a:spcBef>
              <a:spcAft>
                <a:spcPct val="0"/>
              </a:spcAft>
            </a:pPr>
            <a:r>
              <a:rPr lang="en-US" altLang="zh-CN" sz="1600" kern="100" dirty="0">
                <a:effectLst/>
                <a:latin typeface="等线" panose="02010600030101010101" pitchFamily="2" charset="-122"/>
                <a:ea typeface="等线" panose="02010600030101010101" pitchFamily="2" charset="-122"/>
                <a:cs typeface="Arial" panose="020B0604020202020204" pitchFamily="34" charset="0"/>
                <a:sym typeface="+mn-ea"/>
              </a:rPr>
              <a:t>In conclusion, </a:t>
            </a:r>
            <a:r>
              <a:rPr lang="en-US" altLang="zh-CN" sz="1600" kern="100" dirty="0" err="1">
                <a:effectLst/>
                <a:latin typeface="等线" panose="02010600030101010101" pitchFamily="2" charset="-122"/>
                <a:ea typeface="等线" panose="02010600030101010101" pitchFamily="2" charset="-122"/>
                <a:cs typeface="Arial" panose="020B0604020202020204" pitchFamily="34" charset="0"/>
                <a:sym typeface="+mn-ea"/>
              </a:rPr>
              <a:t>Hyrite</a:t>
            </a:r>
            <a:r>
              <a:rPr lang="en-US" altLang="zh-CN" sz="1600" kern="100" dirty="0">
                <a:effectLst/>
                <a:latin typeface="等线" panose="02010600030101010101" pitchFamily="2" charset="-122"/>
                <a:ea typeface="等线" panose="02010600030101010101" pitchFamily="2" charset="-122"/>
                <a:cs typeface="Arial" panose="020B0604020202020204" pitchFamily="34" charset="0"/>
                <a:sym typeface="+mn-ea"/>
              </a:rPr>
              <a:t> LED power supplies introduce groundbreaking features for LED lighting applications.</a:t>
            </a:r>
            <a:endParaRPr lang="zh-CN" altLang="en-US" sz="1600" dirty="0">
              <a:solidFill>
                <a:schemeClr val="tx1">
                  <a:lumMod val="85000"/>
                  <a:lumOff val="15000"/>
                </a:schemeClr>
              </a:solidFill>
              <a:latin typeface="+mn-ea"/>
              <a:cs typeface="+mn-ea"/>
            </a:endParaRPr>
          </a:p>
        </p:txBody>
      </p:sp>
      <p:sp>
        <p:nvSpPr>
          <p:cNvPr id="9" name="圆: 空心 4"/>
          <p:cNvSpPr/>
          <p:nvPr>
            <p:custDataLst>
              <p:tags r:id="rId4"/>
            </p:custDataLst>
          </p:nvPr>
        </p:nvSpPr>
        <p:spPr>
          <a:xfrm>
            <a:off x="1322637" y="2206762"/>
            <a:ext cx="2711331" cy="2711331"/>
          </a:xfrm>
          <a:prstGeom prst="donut">
            <a:avLst>
              <a:gd name="adj" fmla="val 7833"/>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indent="0" algn="ctr" fontAlgn="auto">
              <a:lnSpc>
                <a:spcPct val="130000"/>
              </a:lnSpc>
            </a:pPr>
            <a:r>
              <a:rPr lang="en-US" altLang="zh-CN" sz="2000" b="1" cap="all">
                <a:solidFill>
                  <a:schemeClr val="accent1"/>
                </a:solidFill>
                <a:uFillTx/>
                <a:latin typeface="等线" panose="02010600030101010101" pitchFamily="2" charset="-122"/>
                <a:ea typeface="等线" panose="02010600030101010101" pitchFamily="2" charset="-122"/>
              </a:rPr>
              <a:t> </a:t>
            </a:r>
          </a:p>
        </p:txBody>
      </p:sp>
      <p:sp>
        <p:nvSpPr>
          <p:cNvPr id="11" name="矩形 10"/>
          <p:cNvSpPr/>
          <p:nvPr>
            <p:custDataLst>
              <p:tags r:id="rId5"/>
            </p:custDataLst>
          </p:nvPr>
        </p:nvSpPr>
        <p:spPr>
          <a:xfrm>
            <a:off x="5800725" y="2999523"/>
            <a:ext cx="5068638" cy="1187450"/>
          </a:xfrm>
          <a:prstGeom prst="rect">
            <a:avLst/>
          </a:prstGeom>
          <a:noFill/>
        </p:spPr>
        <p:txBody>
          <a:bodyPr wrap="square" lIns="0" tIns="0" rIns="0" bIns="0" rtlCol="0" anchor="t" anchorCtr="0">
            <a:noAutofit/>
          </a:bodyPr>
          <a:lstStyle/>
          <a:p>
            <a:pPr>
              <a:lnSpc>
                <a:spcPct val="150000"/>
              </a:lnSpc>
              <a:spcBef>
                <a:spcPct val="0"/>
              </a:spcBef>
              <a:spcAft>
                <a:spcPct val="0"/>
              </a:spcAft>
            </a:pPr>
            <a:r>
              <a:rPr lang="en-US" altLang="zh-CN" sz="1600" kern="100" dirty="0">
                <a:effectLst/>
                <a:latin typeface="等线" panose="02010600030101010101" pitchFamily="2" charset="-122"/>
                <a:ea typeface="等线" panose="02010600030101010101" pitchFamily="2" charset="-122"/>
                <a:cs typeface="Arial" panose="020B0604020202020204" pitchFamily="34" charset="0"/>
                <a:sym typeface="+mn-ea"/>
              </a:rPr>
              <a:t>Including installation flexibility, the "Never Shut Down" safeguard, a slim design for versatile placement, and an enhanced IP68 rating. </a:t>
            </a:r>
            <a:endParaRPr lang="zh-CN" altLang="en-US" sz="1600" dirty="0">
              <a:solidFill>
                <a:schemeClr val="tx1">
                  <a:lumMod val="85000"/>
                  <a:lumOff val="15000"/>
                </a:schemeClr>
              </a:solidFill>
              <a:latin typeface="+mn-ea"/>
              <a:cs typeface="+mn-ea"/>
            </a:endParaRPr>
          </a:p>
        </p:txBody>
      </p:sp>
      <p:sp>
        <p:nvSpPr>
          <p:cNvPr id="12" name="矩形 11"/>
          <p:cNvSpPr/>
          <p:nvPr>
            <p:custDataLst>
              <p:tags r:id="rId6"/>
            </p:custDataLst>
          </p:nvPr>
        </p:nvSpPr>
        <p:spPr>
          <a:xfrm>
            <a:off x="5801359" y="4908335"/>
            <a:ext cx="4741546" cy="913130"/>
          </a:xfrm>
          <a:prstGeom prst="rect">
            <a:avLst/>
          </a:prstGeom>
          <a:noFill/>
        </p:spPr>
        <p:txBody>
          <a:bodyPr wrap="square" lIns="0" tIns="0" rIns="0" bIns="0" rtlCol="0" anchor="t" anchorCtr="0">
            <a:noAutofit/>
          </a:bodyPr>
          <a:lstStyle/>
          <a:p>
            <a:pPr>
              <a:lnSpc>
                <a:spcPct val="150000"/>
              </a:lnSpc>
              <a:spcBef>
                <a:spcPct val="0"/>
              </a:spcBef>
              <a:spcAft>
                <a:spcPct val="0"/>
              </a:spcAft>
            </a:pPr>
            <a:r>
              <a:rPr lang="en-US" altLang="zh-CN" sz="1600" kern="100" dirty="0">
                <a:effectLst/>
                <a:latin typeface="等线" panose="02010600030101010101" pitchFamily="2" charset="-122"/>
                <a:ea typeface="等线" panose="02010600030101010101" pitchFamily="2" charset="-122"/>
                <a:cs typeface="Arial" panose="020B0604020202020204" pitchFamily="34" charset="0"/>
                <a:sym typeface="+mn-ea"/>
              </a:rPr>
              <a:t>These innovations ensure superior performance and reliability for a wide range of projects.</a:t>
            </a:r>
            <a:endParaRPr lang="zh-CN" altLang="en-US" sz="1600" dirty="0">
              <a:solidFill>
                <a:schemeClr val="tx1">
                  <a:lumMod val="85000"/>
                  <a:lumOff val="15000"/>
                </a:schemeClr>
              </a:solidFill>
              <a:latin typeface="+mn-ea"/>
              <a:cs typeface="+mn-ea"/>
            </a:endParaRPr>
          </a:p>
        </p:txBody>
      </p:sp>
      <p:sp>
        <p:nvSpPr>
          <p:cNvPr id="27" name="圆: 空心 26"/>
          <p:cNvSpPr/>
          <p:nvPr>
            <p:custDataLst>
              <p:tags r:id="rId7"/>
            </p:custDataLst>
          </p:nvPr>
        </p:nvSpPr>
        <p:spPr>
          <a:xfrm>
            <a:off x="4378383" y="4808394"/>
            <a:ext cx="991557" cy="1020883"/>
          </a:xfrm>
          <a:prstGeom prst="donut">
            <a:avLst>
              <a:gd name="adj" fmla="val 8856"/>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5" name="圆: 空心 9"/>
          <p:cNvSpPr/>
          <p:nvPr>
            <p:custDataLst>
              <p:tags r:id="rId8"/>
            </p:custDataLst>
          </p:nvPr>
        </p:nvSpPr>
        <p:spPr>
          <a:xfrm>
            <a:off x="4378383" y="3051902"/>
            <a:ext cx="991557" cy="1020883"/>
          </a:xfrm>
          <a:prstGeom prst="donut">
            <a:avLst>
              <a:gd name="adj" fmla="val 8856"/>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20" name="圆: 空心 12"/>
          <p:cNvSpPr/>
          <p:nvPr>
            <p:custDataLst>
              <p:tags r:id="rId9"/>
            </p:custDataLst>
          </p:nvPr>
        </p:nvSpPr>
        <p:spPr>
          <a:xfrm>
            <a:off x="4378383" y="1296035"/>
            <a:ext cx="991557" cy="1020883"/>
          </a:xfrm>
          <a:prstGeom prst="donut">
            <a:avLst>
              <a:gd name="adj" fmla="val 8856"/>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28" name="任意多边形: 形状 27"/>
          <p:cNvSpPr/>
          <p:nvPr>
            <p:custDataLst>
              <p:tags r:id="rId10"/>
            </p:custDataLst>
          </p:nvPr>
        </p:nvSpPr>
        <p:spPr>
          <a:xfrm flipV="1">
            <a:off x="3188441" y="3805845"/>
            <a:ext cx="1470292" cy="1426753"/>
          </a:xfrm>
          <a:custGeom>
            <a:avLst/>
            <a:gdLst>
              <a:gd name="connsiteX0" fmla="*/ 1211583 w 1494674"/>
              <a:gd name="connsiteY0" fmla="*/ 0 h 1450413"/>
              <a:gd name="connsiteX1" fmla="*/ 1213202 w 1494674"/>
              <a:gd name="connsiteY1" fmla="*/ 16540 h 1450413"/>
              <a:gd name="connsiteX2" fmla="*/ 1425172 w 1494674"/>
              <a:gd name="connsiteY2" fmla="*/ 342247 h 1450413"/>
              <a:gd name="connsiteX3" fmla="*/ 1494674 w 1494674"/>
              <a:gd name="connsiteY3" fmla="*/ 381088 h 1450413"/>
              <a:gd name="connsiteX4" fmla="*/ 1369085 w 1494674"/>
              <a:gd name="connsiteY4" fmla="*/ 442401 h 1450413"/>
              <a:gd name="connsiteX5" fmla="*/ 1213794 w 1494674"/>
              <a:gd name="connsiteY5" fmla="*/ 549822 h 1450413"/>
              <a:gd name="connsiteX6" fmla="*/ 762270 w 1494674"/>
              <a:gd name="connsiteY6" fmla="*/ 1381425 h 1450413"/>
              <a:gd name="connsiteX7" fmla="*/ 758333 w 1494674"/>
              <a:gd name="connsiteY7" fmla="*/ 1450413 h 1450413"/>
              <a:gd name="connsiteX8" fmla="*/ 0 w 1494674"/>
              <a:gd name="connsiteY8" fmla="*/ 513950 h 1450413"/>
              <a:gd name="connsiteX9" fmla="*/ 68299 w 1494674"/>
              <a:gd name="connsiteY9" fmla="*/ 524442 h 1450413"/>
              <a:gd name="connsiteX10" fmla="*/ 975607 w 1494674"/>
              <a:gd name="connsiteY10" fmla="*/ 255686 h 1450413"/>
              <a:gd name="connsiteX11" fmla="*/ 1112968 w 1494674"/>
              <a:gd name="connsiteY11" fmla="*/ 126122 h 1450413"/>
              <a:gd name="connsiteX12" fmla="*/ 1211583 w 1494674"/>
              <a:gd name="connsiteY12" fmla="*/ 0 h 1450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4674" h="1450413">
                <a:moveTo>
                  <a:pt x="1211583" y="0"/>
                </a:moveTo>
                <a:lnTo>
                  <a:pt x="1213202" y="16540"/>
                </a:lnTo>
                <a:cubicBezTo>
                  <a:pt x="1240057" y="151658"/>
                  <a:pt x="1317920" y="267646"/>
                  <a:pt x="1425172" y="342247"/>
                </a:cubicBezTo>
                <a:lnTo>
                  <a:pt x="1494674" y="381088"/>
                </a:lnTo>
                <a:lnTo>
                  <a:pt x="1369085" y="442401"/>
                </a:lnTo>
                <a:cubicBezTo>
                  <a:pt x="1315471" y="473746"/>
                  <a:pt x="1263543" y="509536"/>
                  <a:pt x="1213794" y="549822"/>
                </a:cubicBezTo>
                <a:cubicBezTo>
                  <a:pt x="948465" y="764681"/>
                  <a:pt x="795344" y="1066744"/>
                  <a:pt x="762270" y="1381425"/>
                </a:cubicBezTo>
                <a:lnTo>
                  <a:pt x="758333" y="1450413"/>
                </a:lnTo>
                <a:lnTo>
                  <a:pt x="0" y="513950"/>
                </a:lnTo>
                <a:lnTo>
                  <a:pt x="68299" y="524442"/>
                </a:lnTo>
                <a:cubicBezTo>
                  <a:pt x="382980" y="557517"/>
                  <a:pt x="710278" y="470544"/>
                  <a:pt x="975607" y="255686"/>
                </a:cubicBezTo>
                <a:cubicBezTo>
                  <a:pt x="1025356" y="215400"/>
                  <a:pt x="1071160" y="172048"/>
                  <a:pt x="1112968" y="126122"/>
                </a:cubicBezTo>
                <a:lnTo>
                  <a:pt x="1211583" y="0"/>
                </a:lnTo>
                <a:close/>
              </a:path>
            </a:pathLst>
          </a:custGeom>
          <a:solidFill>
            <a:schemeClr val="accent1">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solidFill>
                <a:schemeClr val="lt1"/>
              </a:solidFill>
            </a:endParaRPr>
          </a:p>
        </p:txBody>
      </p:sp>
      <p:pic>
        <p:nvPicPr>
          <p:cNvPr id="23" name="图片 22" descr="HYRITE-LOGO"/>
          <p:cNvPicPr>
            <a:picLocks noChangeAspect="1"/>
          </p:cNvPicPr>
          <p:nvPr/>
        </p:nvPicPr>
        <p:blipFill>
          <a:blip r:embed="rId14"/>
          <a:stretch>
            <a:fillRect/>
          </a:stretch>
        </p:blipFill>
        <p:spPr>
          <a:xfrm>
            <a:off x="1800225" y="3251835"/>
            <a:ext cx="1744980" cy="654685"/>
          </a:xfrm>
          <a:prstGeom prst="rect">
            <a:avLst/>
          </a:prstGeom>
        </p:spPr>
      </p:pic>
      <p:pic>
        <p:nvPicPr>
          <p:cNvPr id="25" name="图片 24" descr="343435383132323b343532303236373bb2fac6b7b4b4d0c2"/>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4654550" y="1590040"/>
            <a:ext cx="444500" cy="444500"/>
          </a:xfrm>
          <a:prstGeom prst="rect">
            <a:avLst/>
          </a:prstGeom>
        </p:spPr>
      </p:pic>
      <p:pic>
        <p:nvPicPr>
          <p:cNvPr id="26" name="图片 25" descr="32313539373031303b32313539363936303bbfc6d1d0b4b4d0c2"/>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4631373" y="5102225"/>
            <a:ext cx="490855" cy="490855"/>
          </a:xfrm>
          <a:prstGeom prst="rect">
            <a:avLst/>
          </a:prstGeom>
        </p:spPr>
      </p:pic>
      <p:pic>
        <p:nvPicPr>
          <p:cNvPr id="30" name="图片 29" descr="32313534323535353b32313534323531393bd5fdc8b7b1a3bba4b6dc"/>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4661218" y="3361267"/>
            <a:ext cx="431165" cy="431165"/>
          </a:xfrm>
          <a:prstGeom prst="rect">
            <a:avLst/>
          </a:prstGeom>
        </p:spPr>
      </p:pic>
      <p:pic>
        <p:nvPicPr>
          <p:cNvPr id="2" name="10月10日(11)">
            <a:hlinkClick r:id="" action="ppaction://media"/>
          </p:cNvPr>
          <p:cNvPicPr/>
          <p:nvPr>
            <a:audioFile r:link="rId12"/>
            <p:extLst>
              <p:ext uri="{DAA4B4D4-6D71-4841-9C94-3DE7FCFB9230}">
                <p14:media xmlns:p14="http://schemas.microsoft.com/office/powerpoint/2010/main" r:embed="rId11"/>
              </p:ext>
            </p:extLst>
          </p:nvPr>
        </p:nvPicPr>
        <p:blipFill>
          <a:blip r:embed="rId21">
            <a:alphaModFix amt="0"/>
          </a:blip>
          <a:srcRect l="-35990" t="-35990" r="-35990" b="-35990"/>
          <a:stretch>
            <a:fillRect/>
          </a:stretch>
        </p:blipFill>
        <p:spPr>
          <a:xfrm>
            <a:off x="11249025" y="6005195"/>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64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稻壳儿榴莲果果"/>
          <p:cNvSpPr/>
          <p:nvPr/>
        </p:nvSpPr>
        <p:spPr>
          <a:xfrm flipH="1">
            <a:off x="2291783" y="0"/>
            <a:ext cx="2639031" cy="1493134"/>
          </a:xfrm>
          <a:prstGeom prst="parallelogram">
            <a:avLst>
              <a:gd name="adj" fmla="val 93506"/>
            </a:avLst>
          </a:pr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3" name="稻壳儿榴莲果果"/>
          <p:cNvSpPr/>
          <p:nvPr/>
        </p:nvSpPr>
        <p:spPr>
          <a:xfrm flipH="1">
            <a:off x="5220527" y="0"/>
            <a:ext cx="6971473" cy="6857999"/>
          </a:xfrm>
          <a:custGeom>
            <a:avLst/>
            <a:gdLst>
              <a:gd name="connsiteX0" fmla="*/ 6971473 w 6971473"/>
              <a:gd name="connsiteY0" fmla="*/ 0 h 6857999"/>
              <a:gd name="connsiteX1" fmla="*/ 775234 w 6971473"/>
              <a:gd name="connsiteY1" fmla="*/ 0 h 6857999"/>
              <a:gd name="connsiteX2" fmla="*/ 0 w 6971473"/>
              <a:gd name="connsiteY2" fmla="*/ 829074 h 6857999"/>
              <a:gd name="connsiteX3" fmla="*/ 0 w 6971473"/>
              <a:gd name="connsiteY3" fmla="*/ 6857999 h 6857999"/>
              <a:gd name="connsiteX4" fmla="*/ 558832 w 6971473"/>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1473" h="6857999">
                <a:moveTo>
                  <a:pt x="6971473" y="0"/>
                </a:moveTo>
                <a:lnTo>
                  <a:pt x="775234" y="0"/>
                </a:lnTo>
                <a:lnTo>
                  <a:pt x="0" y="829074"/>
                </a:lnTo>
                <a:lnTo>
                  <a:pt x="0" y="6857999"/>
                </a:lnTo>
                <a:lnTo>
                  <a:pt x="558832" y="6857999"/>
                </a:lnTo>
                <a:close/>
              </a:path>
            </a:pathLst>
          </a:custGeom>
          <a:solidFill>
            <a:srgbClr val="305C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微软雅黑" panose="020B0503020204020204" charset="-122"/>
            </a:endParaRPr>
          </a:p>
        </p:txBody>
      </p:sp>
      <p:sp>
        <p:nvSpPr>
          <p:cNvPr id="8" name="稻壳儿榴莲果果"/>
          <p:cNvSpPr/>
          <p:nvPr/>
        </p:nvSpPr>
        <p:spPr>
          <a:xfrm flipH="1">
            <a:off x="676934" y="0"/>
            <a:ext cx="1771625" cy="571500"/>
          </a:xfrm>
          <a:prstGeom prst="parallelogram">
            <a:avLst>
              <a:gd name="adj" fmla="val 93506"/>
            </a:avLst>
          </a:pr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9" name="稻壳儿榴莲果果"/>
          <p:cNvSpPr/>
          <p:nvPr/>
        </p:nvSpPr>
        <p:spPr>
          <a:xfrm flipH="1">
            <a:off x="5791207" y="2280534"/>
            <a:ext cx="4751157" cy="3724025"/>
          </a:xfrm>
          <a:prstGeom prst="parallelogram">
            <a:avLst>
              <a:gd name="adj" fmla="val 93506"/>
            </a:avLst>
          </a:prstGeom>
          <a:solidFill>
            <a:srgbClr val="1BD2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0" name="稻壳儿榴莲果果"/>
          <p:cNvSpPr/>
          <p:nvPr/>
        </p:nvSpPr>
        <p:spPr>
          <a:xfrm flipH="1">
            <a:off x="6914894" y="6004558"/>
            <a:ext cx="2016163" cy="853441"/>
          </a:xfrm>
          <a:prstGeom prst="parallelogram">
            <a:avLst>
              <a:gd name="adj" fmla="val 93506"/>
            </a:avLst>
          </a:pr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nvGrpSpPr>
          <p:cNvPr id="11" name="组合 10"/>
          <p:cNvGrpSpPr/>
          <p:nvPr/>
        </p:nvGrpSpPr>
        <p:grpSpPr>
          <a:xfrm>
            <a:off x="982388" y="770699"/>
            <a:ext cx="1437993" cy="172083"/>
            <a:chOff x="982388" y="1635762"/>
            <a:chExt cx="1437993" cy="172083"/>
          </a:xfrm>
        </p:grpSpPr>
        <p:grpSp>
          <p:nvGrpSpPr>
            <p:cNvPr id="12" name="组合 11"/>
            <p:cNvGrpSpPr/>
            <p:nvPr/>
          </p:nvGrpSpPr>
          <p:grpSpPr>
            <a:xfrm>
              <a:off x="1359570" y="1635762"/>
              <a:ext cx="1060811" cy="48258"/>
              <a:chOff x="1359570" y="1586232"/>
              <a:chExt cx="1060811" cy="48258"/>
            </a:xfrm>
          </p:grpSpPr>
          <p:sp>
            <p:nvSpPr>
              <p:cNvPr id="23" name="稻壳儿榴莲果果"/>
              <p:cNvSpPr/>
              <p:nvPr/>
            </p:nvSpPr>
            <p:spPr>
              <a:xfrm>
                <a:off x="1359570"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4" name="稻壳儿榴莲果果"/>
              <p:cNvSpPr/>
              <p:nvPr/>
            </p:nvSpPr>
            <p:spPr>
              <a:xfrm>
                <a:off x="1485849"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5" name="稻壳儿榴莲果果"/>
              <p:cNvSpPr/>
              <p:nvPr/>
            </p:nvSpPr>
            <p:spPr>
              <a:xfrm>
                <a:off x="161212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6" name="稻壳儿榴莲果果"/>
              <p:cNvSpPr/>
              <p:nvPr/>
            </p:nvSpPr>
            <p:spPr>
              <a:xfrm>
                <a:off x="1738407"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7" name="稻壳儿榴莲果果"/>
              <p:cNvSpPr/>
              <p:nvPr/>
            </p:nvSpPr>
            <p:spPr>
              <a:xfrm>
                <a:off x="1864686"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8" name="稻壳儿榴莲果果"/>
              <p:cNvSpPr/>
              <p:nvPr/>
            </p:nvSpPr>
            <p:spPr>
              <a:xfrm>
                <a:off x="199096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9" name="稻壳儿榴莲果果"/>
              <p:cNvSpPr/>
              <p:nvPr/>
            </p:nvSpPr>
            <p:spPr>
              <a:xfrm>
                <a:off x="2117244"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30" name="稻壳儿榴莲果果"/>
              <p:cNvSpPr/>
              <p:nvPr/>
            </p:nvSpPr>
            <p:spPr>
              <a:xfrm>
                <a:off x="224352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微软雅黑" panose="020B0503020204020204" charset="-122"/>
                </a:endParaRPr>
              </a:p>
            </p:txBody>
          </p:sp>
          <p:sp>
            <p:nvSpPr>
              <p:cNvPr id="31" name="稻壳儿榴莲果果"/>
              <p:cNvSpPr/>
              <p:nvPr/>
            </p:nvSpPr>
            <p:spPr>
              <a:xfrm>
                <a:off x="2372123"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微软雅黑" panose="020B0503020204020204" charset="-122"/>
                </a:endParaRPr>
              </a:p>
            </p:txBody>
          </p:sp>
        </p:grpSp>
        <p:grpSp>
          <p:nvGrpSpPr>
            <p:cNvPr id="13" name="组合 12"/>
            <p:cNvGrpSpPr/>
            <p:nvPr/>
          </p:nvGrpSpPr>
          <p:grpSpPr>
            <a:xfrm>
              <a:off x="982388" y="1759587"/>
              <a:ext cx="1056835" cy="48258"/>
              <a:chOff x="1234948" y="1586232"/>
              <a:chExt cx="1056835" cy="48258"/>
            </a:xfrm>
          </p:grpSpPr>
          <p:sp>
            <p:nvSpPr>
              <p:cNvPr id="14" name="稻壳儿榴莲果果"/>
              <p:cNvSpPr/>
              <p:nvPr/>
            </p:nvSpPr>
            <p:spPr>
              <a:xfrm>
                <a:off x="1359570"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5" name="稻壳儿榴莲果果"/>
              <p:cNvSpPr/>
              <p:nvPr/>
            </p:nvSpPr>
            <p:spPr>
              <a:xfrm>
                <a:off x="1485849"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6" name="稻壳儿榴莲果果"/>
              <p:cNvSpPr/>
              <p:nvPr/>
            </p:nvSpPr>
            <p:spPr>
              <a:xfrm>
                <a:off x="161212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7" name="稻壳儿榴莲果果"/>
              <p:cNvSpPr/>
              <p:nvPr/>
            </p:nvSpPr>
            <p:spPr>
              <a:xfrm>
                <a:off x="1738407"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8" name="稻壳儿榴莲果果"/>
              <p:cNvSpPr/>
              <p:nvPr/>
            </p:nvSpPr>
            <p:spPr>
              <a:xfrm>
                <a:off x="1864686"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19" name="稻壳儿榴莲果果"/>
              <p:cNvSpPr/>
              <p:nvPr/>
            </p:nvSpPr>
            <p:spPr>
              <a:xfrm>
                <a:off x="199096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0" name="稻壳儿榴莲果果"/>
              <p:cNvSpPr/>
              <p:nvPr/>
            </p:nvSpPr>
            <p:spPr>
              <a:xfrm>
                <a:off x="2117244"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1" name="稻壳儿榴莲果果"/>
              <p:cNvSpPr/>
              <p:nvPr/>
            </p:nvSpPr>
            <p:spPr>
              <a:xfrm>
                <a:off x="2243525"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22" name="稻壳儿榴莲果果"/>
              <p:cNvSpPr/>
              <p:nvPr/>
            </p:nvSpPr>
            <p:spPr>
              <a:xfrm>
                <a:off x="1234948" y="1586232"/>
                <a:ext cx="48258" cy="48258"/>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grpSp>
      <p:grpSp>
        <p:nvGrpSpPr>
          <p:cNvPr id="53" name="组合 52"/>
          <p:cNvGrpSpPr/>
          <p:nvPr/>
        </p:nvGrpSpPr>
        <p:grpSpPr>
          <a:xfrm>
            <a:off x="2946358" y="6213087"/>
            <a:ext cx="416920" cy="223274"/>
            <a:chOff x="2946358" y="6213087"/>
            <a:chExt cx="416920" cy="223274"/>
          </a:xfrm>
        </p:grpSpPr>
        <p:sp>
          <p:nvSpPr>
            <p:cNvPr id="54" name="稻壳儿榴莲果果"/>
            <p:cNvSpPr/>
            <p:nvPr/>
          </p:nvSpPr>
          <p:spPr>
            <a:xfrm>
              <a:off x="294636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5" name="稻壳儿榴莲果果"/>
            <p:cNvSpPr/>
            <p:nvPr/>
          </p:nvSpPr>
          <p:spPr>
            <a:xfrm>
              <a:off x="311619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6" name="稻壳儿榴莲果果"/>
            <p:cNvSpPr/>
            <p:nvPr/>
          </p:nvSpPr>
          <p:spPr>
            <a:xfrm>
              <a:off x="3281154"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7" name="稻壳儿榴莲果果"/>
            <p:cNvSpPr/>
            <p:nvPr/>
          </p:nvSpPr>
          <p:spPr>
            <a:xfrm>
              <a:off x="294635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8" name="稻壳儿榴莲果果"/>
            <p:cNvSpPr/>
            <p:nvPr/>
          </p:nvSpPr>
          <p:spPr>
            <a:xfrm>
              <a:off x="311618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59" name="稻壳儿榴莲果果"/>
            <p:cNvSpPr/>
            <p:nvPr/>
          </p:nvSpPr>
          <p:spPr>
            <a:xfrm>
              <a:off x="3281151"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grpSp>
        <p:nvGrpSpPr>
          <p:cNvPr id="60" name="组合 59"/>
          <p:cNvGrpSpPr/>
          <p:nvPr/>
        </p:nvGrpSpPr>
        <p:grpSpPr>
          <a:xfrm>
            <a:off x="5042317" y="564874"/>
            <a:ext cx="416920" cy="223274"/>
            <a:chOff x="2946358" y="6213087"/>
            <a:chExt cx="416920" cy="223274"/>
          </a:xfrm>
        </p:grpSpPr>
        <p:sp>
          <p:nvSpPr>
            <p:cNvPr id="61" name="稻壳儿榴莲果果"/>
            <p:cNvSpPr/>
            <p:nvPr/>
          </p:nvSpPr>
          <p:spPr>
            <a:xfrm>
              <a:off x="294636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2" name="稻壳儿榴莲果果"/>
            <p:cNvSpPr/>
            <p:nvPr/>
          </p:nvSpPr>
          <p:spPr>
            <a:xfrm>
              <a:off x="3116191"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3" name="稻壳儿榴莲果果"/>
            <p:cNvSpPr/>
            <p:nvPr/>
          </p:nvSpPr>
          <p:spPr>
            <a:xfrm>
              <a:off x="3281154" y="621308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4" name="稻壳儿榴莲果果"/>
            <p:cNvSpPr/>
            <p:nvPr/>
          </p:nvSpPr>
          <p:spPr>
            <a:xfrm>
              <a:off x="294635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5" name="稻壳儿榴莲果果"/>
            <p:cNvSpPr/>
            <p:nvPr/>
          </p:nvSpPr>
          <p:spPr>
            <a:xfrm>
              <a:off x="3116188"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sp>
          <p:nvSpPr>
            <p:cNvPr id="66" name="稻壳儿榴莲果果"/>
            <p:cNvSpPr/>
            <p:nvPr/>
          </p:nvSpPr>
          <p:spPr>
            <a:xfrm>
              <a:off x="3281151" y="6354237"/>
              <a:ext cx="82124" cy="82124"/>
            </a:xfrm>
            <a:prstGeom prst="ellipse">
              <a:avLst/>
            </a:prstGeom>
            <a:solidFill>
              <a:srgbClr val="4444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微软雅黑" panose="020B0503020204020204" charset="-122"/>
              </a:endParaRPr>
            </a:p>
          </p:txBody>
        </p:sp>
      </p:grpSp>
      <p:sp>
        <p:nvSpPr>
          <p:cNvPr id="2" name="矩形 1"/>
          <p:cNvSpPr/>
          <p:nvPr/>
        </p:nvSpPr>
        <p:spPr>
          <a:xfrm>
            <a:off x="407670" y="3128645"/>
            <a:ext cx="5384165" cy="2306955"/>
          </a:xfrm>
          <a:prstGeom prst="rect">
            <a:avLst/>
          </a:prstGeom>
        </p:spPr>
        <p:txBody>
          <a:bodyPr wrap="square">
            <a:spAutoFit/>
          </a:bodyPr>
          <a:lstStyle/>
          <a:p>
            <a:r>
              <a:rPr lang="en-US" altLang="zh-CN" sz="7200" b="1" cap="all" dirty="0">
                <a:solidFill>
                  <a:srgbClr val="004098"/>
                </a:solidFill>
                <a:uFillTx/>
                <a:latin typeface="等线" panose="02010600030101010101" pitchFamily="2" charset="-122"/>
                <a:ea typeface="等线" panose="02010600030101010101" pitchFamily="2" charset="-122"/>
                <a:cs typeface="微软雅黑" panose="020B0503020204020204" charset="-122"/>
                <a:sym typeface="+mn-ea"/>
              </a:rPr>
              <a:t>thank</a:t>
            </a:r>
          </a:p>
          <a:p>
            <a:pPr algn="r"/>
            <a:r>
              <a:rPr lang="en-US" altLang="zh-CN" sz="7200" b="1" cap="all" dirty="0">
                <a:solidFill>
                  <a:srgbClr val="004098"/>
                </a:solidFill>
                <a:uFillTx/>
                <a:latin typeface="等线" panose="02010600030101010101" pitchFamily="2" charset="-122"/>
                <a:ea typeface="等线" panose="02010600030101010101" pitchFamily="2" charset="-122"/>
                <a:cs typeface="微软雅黑" panose="020B0503020204020204" charset="-122"/>
                <a:sym typeface="+mn-ea"/>
              </a:rPr>
              <a:t>you</a:t>
            </a:r>
          </a:p>
        </p:txBody>
      </p:sp>
      <p:sp>
        <p:nvSpPr>
          <p:cNvPr id="4" name="Designer简6"/>
          <p:cNvSpPr txBox="1"/>
          <p:nvPr/>
        </p:nvSpPr>
        <p:spPr>
          <a:xfrm>
            <a:off x="488328" y="2700395"/>
            <a:ext cx="3869294"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dirty="0">
                <a:solidFill>
                  <a:schemeClr val="tx1">
                    <a:lumMod val="75000"/>
                    <a:lumOff val="25000"/>
                  </a:schemeClr>
                </a:solidFill>
                <a:latin typeface="微软雅黑" panose="020B0503020204020204" charset="-122"/>
                <a:ea typeface="微软雅黑" panose="020B0503020204020204" charset="-122"/>
                <a:cs typeface="微软雅黑" panose="020B0503020204020204" charset="-122"/>
                <a:sym typeface="+mn-ea"/>
              </a:rPr>
              <a:t>Hyrite Lighting Co.</a:t>
            </a:r>
          </a:p>
        </p:txBody>
      </p:sp>
      <p:pic>
        <p:nvPicPr>
          <p:cNvPr id="5" name="10月10日(12)">
            <a:hlinkClick r:id="" action="ppaction://media"/>
          </p:cNvPr>
          <p:cNvPicPr/>
          <p:nvPr>
            <a:audioFile r:link="rId2"/>
            <p:extLst>
              <p:ext uri="{DAA4B4D4-6D71-4841-9C94-3DE7FCFB9230}">
                <p14:media xmlns:p14="http://schemas.microsoft.com/office/powerpoint/2010/main" r:embed="rId1"/>
              </p:ext>
            </p:extLst>
          </p:nvPr>
        </p:nvPicPr>
        <p:blipFill>
          <a:blip r:embed="rId4">
            <a:alphaModFix amt="0"/>
          </a:blip>
          <a:srcRect l="-35990" t="-35990" r="-35990" b="-35990"/>
          <a:stretch>
            <a:fillRect/>
          </a:stretch>
        </p:blipFill>
        <p:spPr>
          <a:xfrm>
            <a:off x="11249025" y="6005195"/>
            <a:ext cx="619125" cy="619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8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KSO_WPP_MARK_KEY" val="88217d51-0c72-40e2-b8d0-298d4dba6f06"/>
  <p:tag name="RESOURCE_RECORD_KEY" val="{&quot;10&quot;:[4520267,21596960,21558792,21542519],&quot;70&quot;:[3312785,3321971,3321502,3321880,3322373,3322475]}"/>
  <p:tag name="COMMONDATA" val="eyJjb3VudCI6MiwiaGRpZCI6ImQ2NTUwYzIzODYzMmY3ZDkyZjkyY2I5MmEyNTBhYWFmIiwidXNlckNvdW50IjoxfQ=="/>
</p:tagLst>
</file>

<file path=ppt/tags/tag2.xml><?xml version="1.0" encoding="utf-8"?>
<p:tagLst xmlns:a="http://schemas.openxmlformats.org/drawingml/2006/main" xmlns:r="http://schemas.openxmlformats.org/officeDocument/2006/relationships" xmlns:p="http://schemas.openxmlformats.org/presentationml/2006/main">
  <p:tag name="KSO_WM_SLIDE_ITEM_CNT" val="2"/>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20227679_2*l_h_i*1_1_3"/>
  <p:tag name="KSO_WM_TEMPLATE_CATEGORY" val="diagram"/>
  <p:tag name="KSO_WM_TEMPLATE_INDEX" val="20227679"/>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 name="KSO_WM_DIAGRAM_VIRTUALLY_FRAME" val="{&quot;height&quot;:198.95,&quot;left&quot;:39.16858267716534,&quot;top&quot;:316.85,&quot;width&quot;:862.8314173228348}"/>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4"/>
  <p:tag name="KSO_WM_UNIT_ID" val="diagram20227679_2*l_h_i*1_1_4"/>
  <p:tag name="KSO_WM_TEMPLATE_CATEGORY" val="diagram"/>
  <p:tag name="KSO_WM_TEMPLATE_INDEX" val="20227679"/>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 name="KSO_WM_DIAGRAM_VIRTUALLY_FRAME" val="{&quot;height&quot;:198.95,&quot;left&quot;:39.16858267716534,&quot;top&quot;:316.85,&quot;width&quot;:862.8314173228348}"/>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27679_2*l_h_i*1_1_1"/>
  <p:tag name="KSO_WM_TEMPLATE_CATEGORY" val="diagram"/>
  <p:tag name="KSO_WM_TEMPLATE_INDEX" val="20227679"/>
  <p:tag name="KSO_WM_UNIT_LAYERLEVEL" val="1_1_1"/>
  <p:tag name="KSO_WM_TAG_VERSION" val="1.0"/>
  <p:tag name="KSO_WM_BEAUTIFY_FLAG" val="#wm#"/>
  <p:tag name="KSO_WM_UNIT_FILL_FORE_SCHEMECOLOR_INDEX_BRIGHTNESS" val="0"/>
  <p:tag name="KSO_WM_UNIT_FILL_FORE_SCHEMECOLOR_INDEX" val="14"/>
  <p:tag name="KSO_WM_UNIT_FILL_TYPE" val="1"/>
  <p:tag name="KSO_WM_UNIT_SHADOW_SCHEMECOLOR_INDEX_BRIGHTNESS" val="-0.35"/>
  <p:tag name="KSO_WM_UNIT_SHADOW_SCHEMECOLOR_INDEX" val="14"/>
  <p:tag name="KSO_WM_UNIT_TEXT_FILL_FORE_SCHEMECOLOR_INDEX_BRIGHTNESS" val="0"/>
  <p:tag name="KSO_WM_UNIT_TEXT_FILL_FORE_SCHEMECOLOR_INDEX" val="2"/>
  <p:tag name="KSO_WM_UNIT_TEXT_FILL_TYPE" val="1"/>
  <p:tag name="KSO_WM_UNIT_USESOURCEFORMAT_APPLY" val="1"/>
  <p:tag name="KSO_WM_DIAGRAM_VIRTUALLY_FRAME" val="{&quot;height&quot;:198.95,&quot;left&quot;:39.16858267716534,&quot;top&quot;:316.85,&quot;width&quot;:862.8314173228348}"/>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2"/>
  <p:tag name="KSO_WM_UNIT_ID" val="diagram20227679_2*l_h_i*1_1_2"/>
  <p:tag name="KSO_WM_TEMPLATE_CATEGORY" val="diagram"/>
  <p:tag name="KSO_WM_TEMPLATE_INDEX" val="20227679"/>
  <p:tag name="KSO_WM_UNIT_LAYERLEVEL" val="1_1_1"/>
  <p:tag name="KSO_WM_TAG_VERSION" val="1.0"/>
  <p:tag name="KSO_WM_BEAUTIFY_FLAG" val="#wm#"/>
  <p:tag name="KSO_WM_UNIT_TEXT_FILL_FORE_SCHEMECOLOR_INDEX_BRIGHTNESS" val="-0.5"/>
  <p:tag name="KSO_WM_UNIT_TEXT_FILL_FORE_SCHEMECOLOR_INDEX" val="5"/>
  <p:tag name="KSO_WM_UNIT_TEXT_FILL_TYPE" val="1"/>
  <p:tag name="KSO_WM_UNIT_USESOURCEFORMAT_APPLY" val="1"/>
  <p:tag name="KSO_WM_DIAGRAM_VIRTUALLY_FRAME" val="{&quot;height&quot;:198.95,&quot;left&quot;:39.16858267716534,&quot;top&quot;:316.85,&quot;width&quot;:862.8314173228348}"/>
</p:tagLst>
</file>

<file path=ppt/tags/tag8.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简明扼要地阐述您的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27679_2*l_h_f*1_1_1"/>
  <p:tag name="KSO_WM_TEMPLATE_CATEGORY" val="diagram"/>
  <p:tag name="KSO_WM_TEMPLATE_INDEX" val="20227679"/>
  <p:tag name="KSO_WM_UNIT_LAYERLEVEL" val="1_1_1"/>
  <p:tag name="KSO_WM_TAG_VERSION" val="1.0"/>
  <p:tag name="KSO_WM_UNIT_TEXT_FILL_FORE_SCHEMECOLOR_INDEX_BRIGHTNESS" val="0"/>
  <p:tag name="KSO_WM_UNIT_TEXT_FILL_FORE_SCHEMECOLOR_INDEX" val="14"/>
  <p:tag name="KSO_WM_UNIT_TEXT_FILL_TYPE" val="1"/>
  <p:tag name="KSO_WM_UNIT_USESOURCEFORMAT_APPLY" val="1"/>
  <p:tag name="KSO_WM_DIAGRAM_VIRTUALLY_FRAME" val="{&quot;height&quot;:198.95,&quot;left&quot;:34.01858267716534,&quot;top&quot;:316.85,&quot;width&quot;:849.1003149606298}"/>
</p:tagLst>
</file>

<file path=ppt/tags/tag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27679_2*l_h_a*1_1_1"/>
  <p:tag name="KSO_WM_TEMPLATE_CATEGORY" val="diagram"/>
  <p:tag name="KSO_WM_TEMPLATE_INDEX" val="20227679"/>
  <p:tag name="KSO_WM_UNIT_LAYERLEVEL" val="1_1_1"/>
  <p:tag name="KSO_WM_TAG_VERSION" val="1.0"/>
  <p:tag name="KSO_WM_UNIT_TEXT_FILL_FORE_SCHEMECOLOR_INDEX_BRIGHTNESS" val="0"/>
  <p:tag name="KSO_WM_UNIT_TEXT_FILL_FORE_SCHEMECOLOR_INDEX" val="14"/>
  <p:tag name="KSO_WM_UNIT_TEXT_FILL_TYPE" val="1"/>
  <p:tag name="KSO_WM_UNIT_USESOURCEFORMAT_APPLY" val="1"/>
  <p:tag name="KSO_WM_DIAGRAM_VIRTUALLY_FRAME" val="{&quot;height&quot;:198.95,&quot;left&quot;:34.01858267716534,&quot;top&quot;:316.85,&quot;width&quot;:849.1003149606298}"/>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20227679_2*l_h_i*1_2_3"/>
  <p:tag name="KSO_WM_TEMPLATE_CATEGORY" val="diagram"/>
  <p:tag name="KSO_WM_TEMPLATE_INDEX" val="20227679"/>
  <p:tag name="KSO_WM_UNIT_LAYERLEVEL" val="1_1_1"/>
  <p:tag name="KSO_WM_TAG_VERSION" val="1.0"/>
  <p:tag name="KSO_WM_BEAUTIFY_FLAG" val="#wm#"/>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USESOURCEFORMAT_APPLY" val="1"/>
  <p:tag name="KSO_WM_DIAGRAM_VIRTUALLY_FRAME" val="{&quot;height&quot;:198.95,&quot;left&quot;:39.16858267716534,&quot;top&quot;:316.85,&quot;width&quot;:862.8314173228348}"/>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4"/>
  <p:tag name="KSO_WM_UNIT_ID" val="diagram20227679_2*l_h_i*1_2_4"/>
  <p:tag name="KSO_WM_TEMPLATE_CATEGORY" val="diagram"/>
  <p:tag name="KSO_WM_TEMPLATE_INDEX" val="20227679"/>
  <p:tag name="KSO_WM_UNIT_LAYERLEVEL" val="1_1_1"/>
  <p:tag name="KSO_WM_TAG_VERSION" val="1.0"/>
  <p:tag name="KSO_WM_BEAUTIFY_FLAG" val="#wm#"/>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USESOURCEFORMAT_APPLY" val="1"/>
  <p:tag name="KSO_WM_DIAGRAM_VIRTUALLY_FRAME" val="{&quot;height&quot;:198.95,&quot;left&quot;:39.16858267716534,&quot;top&quot;:316.85,&quot;width&quot;:862.8314173228348}"/>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27679_2*l_h_i*1_2_1"/>
  <p:tag name="KSO_WM_TEMPLATE_CATEGORY" val="diagram"/>
  <p:tag name="KSO_WM_TEMPLATE_INDEX" val="20227679"/>
  <p:tag name="KSO_WM_UNIT_LAYERLEVEL" val="1_1_1"/>
  <p:tag name="KSO_WM_TAG_VERSION" val="1.0"/>
  <p:tag name="KSO_WM_BEAUTIFY_FLAG" val="#wm#"/>
  <p:tag name="KSO_WM_UNIT_FILL_FORE_SCHEMECOLOR_INDEX_BRIGHTNESS" val="0"/>
  <p:tag name="KSO_WM_UNIT_FILL_FORE_SCHEMECOLOR_INDEX" val="14"/>
  <p:tag name="KSO_WM_UNIT_FILL_TYPE" val="1"/>
  <p:tag name="KSO_WM_UNIT_SHADOW_SCHEMECOLOR_INDEX_BRIGHTNESS" val="-0.35"/>
  <p:tag name="KSO_WM_UNIT_SHADOW_SCHEMECOLOR_INDEX" val="14"/>
  <p:tag name="KSO_WM_UNIT_TEXT_FILL_FORE_SCHEMECOLOR_INDEX_BRIGHTNESS" val="0"/>
  <p:tag name="KSO_WM_UNIT_TEXT_FILL_FORE_SCHEMECOLOR_INDEX" val="2"/>
  <p:tag name="KSO_WM_UNIT_TEXT_FILL_TYPE" val="1"/>
  <p:tag name="KSO_WM_UNIT_USESOURCEFORMAT_APPLY" val="1"/>
  <p:tag name="KSO_WM_DIAGRAM_VIRTUALLY_FRAME" val="{&quot;height&quot;:198.95,&quot;left&quot;:39.16858267716534,&quot;top&quot;:316.85,&quot;width&quot;:862.8314173228348}"/>
</p:tagLst>
</file>

<file path=ppt/tags/tag13.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简明扼要地阐述您的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27679_2*l_h_f*1_2_1"/>
  <p:tag name="KSO_WM_TEMPLATE_CATEGORY" val="diagram"/>
  <p:tag name="KSO_WM_TEMPLATE_INDEX" val="20227679"/>
  <p:tag name="KSO_WM_UNIT_LAYERLEVEL" val="1_1_1"/>
  <p:tag name="KSO_WM_TAG_VERSION" val="1.0"/>
  <p:tag name="KSO_WM_UNIT_TEXT_FILL_FORE_SCHEMECOLOR_INDEX_BRIGHTNESS" val="0"/>
  <p:tag name="KSO_WM_UNIT_TEXT_FILL_FORE_SCHEMECOLOR_INDEX" val="14"/>
  <p:tag name="KSO_WM_UNIT_TEXT_FILL_TYPE" val="1"/>
  <p:tag name="KSO_WM_UNIT_USESOURCEFORMAT_APPLY" val="1"/>
  <p:tag name="KSO_WM_DIAGRAM_VIRTUALLY_FRAME" val="{&quot;height&quot;:198.95,&quot;left&quot;:34.01858267716534,&quot;top&quot;:316.85,&quot;width&quot;:849.1003149606298}"/>
</p:tagLst>
</file>

<file path=ppt/tags/tag1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diagram20227679_2*l_h_a*1_2_1"/>
  <p:tag name="KSO_WM_TEMPLATE_CATEGORY" val="diagram"/>
  <p:tag name="KSO_WM_TEMPLATE_INDEX" val="20227679"/>
  <p:tag name="KSO_WM_UNIT_LAYERLEVEL" val="1_1_1"/>
  <p:tag name="KSO_WM_TAG_VERSION" val="1.0"/>
  <p:tag name="KSO_WM_UNIT_TEXT_FILL_FORE_SCHEMECOLOR_INDEX_BRIGHTNESS" val="0"/>
  <p:tag name="KSO_WM_UNIT_TEXT_FILL_FORE_SCHEMECOLOR_INDEX" val="14"/>
  <p:tag name="KSO_WM_UNIT_TEXT_FILL_TYPE" val="1"/>
  <p:tag name="KSO_WM_UNIT_USESOURCEFORMAT_APPLY" val="1"/>
  <p:tag name="KSO_WM_DIAGRAM_VIRTUALLY_FRAME" val="{&quot;height&quot;:198.95,&quot;left&quot;:34.01858267716534,&quot;top&quot;:316.85,&quot;width&quot;:849.1003149606298}"/>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2"/>
  <p:tag name="KSO_WM_UNIT_ID" val="diagram20227679_2*l_h_i*1_2_2"/>
  <p:tag name="KSO_WM_TEMPLATE_CATEGORY" val="diagram"/>
  <p:tag name="KSO_WM_TEMPLATE_INDEX" val="20227679"/>
  <p:tag name="KSO_WM_UNIT_LAYERLEVEL" val="1_1_1"/>
  <p:tag name="KSO_WM_TAG_VERSION" val="1.0"/>
  <p:tag name="KSO_WM_BEAUTIFY_FLAG" val="#wm#"/>
  <p:tag name="KSO_WM_UNIT_TEXT_FILL_FORE_SCHEMECOLOR_INDEX_BRIGHTNESS" val="-0.5"/>
  <p:tag name="KSO_WM_UNIT_TEXT_FILL_FORE_SCHEMECOLOR_INDEX" val="6"/>
  <p:tag name="KSO_WM_UNIT_TEXT_FILL_TYPE" val="1"/>
  <p:tag name="KSO_WM_UNIT_USESOURCEFORMAT_APPLY" val="1"/>
  <p:tag name="KSO_WM_DIAGRAM_VIRTUALLY_FRAME" val="{&quot;height&quot;:198.95,&quot;left&quot;:39.16858267716534,&quot;top&quot;:316.85,&quot;width&quot;:862.8314173228348}"/>
</p:tagLst>
</file>

<file path=ppt/tags/tag16.xml><?xml version="1.0" encoding="utf-8"?>
<p:tagLst xmlns:a="http://schemas.openxmlformats.org/drawingml/2006/main" xmlns:r="http://schemas.openxmlformats.org/officeDocument/2006/relationships" xmlns:p="http://schemas.openxmlformats.org/presentationml/2006/main">
  <p:tag name="KSO_WM_SLIDE_ITEM_CNT" val="2"/>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22185_1*l_h_i*1_1_1"/>
  <p:tag name="KSO_WM_TEMPLATE_CATEGORY" val="diagram"/>
  <p:tag name="KSO_WM_TEMPLATE_INDEX" val="20222185"/>
  <p:tag name="KSO_WM_UNIT_LAYERLEVEL" val="1_1_1"/>
  <p:tag name="KSO_WM_TAG_VERSION" val="1.0"/>
  <p:tag name="KSO_WM_BEAUTIFY_FLAG" val="#wm#"/>
  <p:tag name="KSO_WM_UNIT_FILL_FORE_SCHEMECOLOR_INDEX_BRIGHTNESS" val="0.8"/>
  <p:tag name="KSO_WM_UNIT_FILL_FORE_SCHEMECOLOR_INDEX" val="5"/>
  <p:tag name="KSO_WM_UNIT_FILL_TYPE" val="1"/>
  <p:tag name="KSO_WM_UNIT_LINE_FORE_SCHEMECOLOR_INDEX_BRIGHTNESS" val="0.6"/>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 name="KSO_WM_DIAGRAM_VIRTUALLY_FRAME" val="{&quot;height&quot;:228.10960629921266,&quot;left&quot;:68.5695275590551,&quot;top&quot;:270,&quot;width&quot;:775.7610236220473}"/>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2"/>
  <p:tag name="KSO_WM_UNIT_ID" val="diagram20222185_1*l_h_i*1_1_2"/>
  <p:tag name="KSO_WM_TEMPLATE_CATEGORY" val="diagram"/>
  <p:tag name="KSO_WM_TEMPLATE_INDEX" val="20222185"/>
  <p:tag name="KSO_WM_UNIT_LAYERLEVEL" val="1_1_1"/>
  <p:tag name="KSO_WM_TAG_VERSION" val="1.0"/>
  <p:tag name="KSO_WM_BEAUTIFY_FLAG" val="#wm#"/>
  <p:tag name="KSO_WM_UNIT_TEXT_FILL_FORE_SCHEMECOLOR_INDEX_1_BRIGHTNESS" val="0"/>
  <p:tag name="KSO_WM_UNIT_TEXT_FILL_FORE_SCHEMECOLOR_INDEX_1" val="5"/>
  <p:tag name="KSO_WM_UNIT_TEXT_FILL_FORE_SCHEMECOLOR_INDEX_1_POS" val="0.5"/>
  <p:tag name="KSO_WM_UNIT_TEXT_FILL_FORE_SCHEMECOLOR_INDEX_1_TRANS" val="0"/>
  <p:tag name="KSO_WM_UNIT_TEXT_FILL_FORE_SCHEMECOLOR_INDEX_2_BRIGHTNESS" val="0.8"/>
  <p:tag name="KSO_WM_UNIT_TEXT_FILL_FORE_SCHEMECOLOR_INDEX_2" val="5"/>
  <p:tag name="KSO_WM_UNIT_TEXT_FILL_FORE_SCHEMECOLOR_INDEX_2_POS" val="1"/>
  <p:tag name="KSO_WM_UNIT_TEXT_FILL_FORE_SCHEMECOLOR_INDEX_2_TRANS" val="0"/>
  <p:tag name="KSO_WM_UNIT_TEXT_FILL_GRADIENT_TYPE" val="0"/>
  <p:tag name="KSO_WM_UNIT_TEXT_FILL_GRADIENT_ANGLE" val="90"/>
  <p:tag name="KSO_WM_UNIT_TEXT_FILL_GRADIENT_DIRECTION" val="1"/>
  <p:tag name="KSO_WM_UNIT_TEXT_FILL_TYPE" val="3"/>
  <p:tag name="KSO_WM_UNIT_USESOURCEFORMAT_APPLY" val="1"/>
  <p:tag name="KSO_WM_DIAGRAM_VIRTUALLY_FRAME" val="{&quot;height&quot;:228.10960629921266,&quot;left&quot;:68.5695275590551,&quot;top&quot;:270,&quot;width&quot;:775.7610236220473}"/>
</p:tagLst>
</file>

<file path=ppt/tags/tag21.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请简要提炼。"/>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22185_1*l_h_f*1_1_1"/>
  <p:tag name="KSO_WM_TEMPLATE_CATEGORY" val="diagram"/>
  <p:tag name="KSO_WM_TEMPLATE_INDEX" val="20222185"/>
  <p:tag name="KSO_WM_UNIT_LAYERLEVEL" val="1_1_1"/>
  <p:tag name="KSO_WM_TAG_VERSION" val="1.0"/>
  <p:tag name="KSO_WM_UNIT_TEXT_FILL_FORE_SCHEMECOLOR_INDEX_BRIGHTNESS" val="0.5"/>
  <p:tag name="KSO_WM_UNIT_TEXT_FILL_FORE_SCHEMECOLOR_INDEX" val="13"/>
  <p:tag name="KSO_WM_UNIT_TEXT_FILL_TYPE" val="1"/>
  <p:tag name="KSO_WM_UNIT_USESOURCEFORMAT_APPLY" val="1"/>
  <p:tag name="KSO_WM_DIAGRAM_VIRTUALLY_FRAME" val="{&quot;height&quot;:228.10960629921266,&quot;left&quot;:91.16952755905511,&quot;top&quot;:270,&quot;width&quot;:753.1610236220473}"/>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20222185_1*l_h_i*1_1_3"/>
  <p:tag name="KSO_WM_TEMPLATE_CATEGORY" val="diagram"/>
  <p:tag name="KSO_WM_TEMPLATE_INDEX" val="20222185"/>
  <p:tag name="KSO_WM_UNIT_LAYERLEVEL" val="1_1_1"/>
  <p:tag name="KSO_WM_TAG_VERSION" val="1.0"/>
  <p:tag name="KSO_WM_BEAUTIFY_FLAG" val="#wm#"/>
  <p:tag name="KSO_WM_UNIT_FILL_FORE_SCHEMECOLOR_INDEX_1_BRIGHTNESS" val="0"/>
  <p:tag name="KSO_WM_UNIT_FILL_FORE_SCHEMECOLOR_INDEX_1" val="5"/>
  <p:tag name="KSO_WM_UNIT_FILL_FORE_SCHEMECOLOR_INDEX_1_POS" val="0"/>
  <p:tag name="KSO_WM_UNIT_FILL_FORE_SCHEMECOLOR_INDEX_1_TRANS" val="0"/>
  <p:tag name="KSO_WM_UNIT_FILL_FORE_SCHEMECOLOR_INDEX_2_BRIGHTNESS" val="0.4"/>
  <p:tag name="KSO_WM_UNIT_FILL_FORE_SCHEMECOLOR_INDEX_2" val="5"/>
  <p:tag name="KSO_WM_UNIT_FILL_FORE_SCHEMECOLOR_INDEX_2_POS" val="1"/>
  <p:tag name="KSO_WM_UNIT_FILL_FORE_SCHEMECOLOR_INDEX_2_TRANS" val="0"/>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 name="KSO_WM_UNIT_USESOURCEFORMAT_APPLY" val="1"/>
  <p:tag name="KSO_WM_DIAGRAM_VIRTUALLY_FRAME" val="{&quot;height&quot;:228.10960629921266,&quot;left&quot;:68.5695275590551,&quot;top&quot;:270,&quot;width&quot;:775.7610236220473}"/>
</p:tagLst>
</file>

<file path=ppt/tags/tag2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标题"/>
  <p:tag name="KSO_WM_UNIT_NOCLEAR" val="0"/>
  <p:tag name="KSO_WM_UNIT_VALUE" val="6"/>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22185_1*l_h_a*1_1_1"/>
  <p:tag name="KSO_WM_TEMPLATE_CATEGORY" val="diagram"/>
  <p:tag name="KSO_WM_TEMPLATE_INDEX" val="20222185"/>
  <p:tag name="KSO_WM_UNIT_LAYERLEVEL" val="1_1_1"/>
  <p:tag name="KSO_WM_TAG_VERSION" val="1.0"/>
  <p:tag name="KSO_WM_UNIT_TEXT_FILL_FORE_SCHEMECOLOR_INDEX_BRIGHTNESS" val="0"/>
  <p:tag name="KSO_WM_UNIT_TEXT_FILL_FORE_SCHEMECOLOR_INDEX" val="14"/>
  <p:tag name="KSO_WM_UNIT_TEXT_FILL_TYPE" val="1"/>
  <p:tag name="KSO_WM_UNIT_USESOURCEFORMAT_APPLY" val="1"/>
  <p:tag name="KSO_WM_DIAGRAM_VIRTUALLY_FRAME" val="{&quot;height&quot;:228.10960629921266,&quot;left&quot;:91.16952755905511,&quot;top&quot;:270,&quot;width&quot;:753.1610236220473}"/>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22185_1*l_h_i*1_2_1"/>
  <p:tag name="KSO_WM_TEMPLATE_CATEGORY" val="diagram"/>
  <p:tag name="KSO_WM_TEMPLATE_INDEX" val="20222185"/>
  <p:tag name="KSO_WM_UNIT_LAYERLEVEL" val="1_1_1"/>
  <p:tag name="KSO_WM_TAG_VERSION" val="1.0"/>
  <p:tag name="KSO_WM_BEAUTIFY_FLAG" val="#wm#"/>
  <p:tag name="KSO_WM_UNIT_FILL_FORE_SCHEMECOLOR_INDEX_BRIGHTNESS" val="0.8"/>
  <p:tag name="KSO_WM_UNIT_FILL_FORE_SCHEMECOLOR_INDEX" val="6"/>
  <p:tag name="KSO_WM_UNIT_FILL_TYPE" val="1"/>
  <p:tag name="KSO_WM_UNIT_LINE_FORE_SCHEMECOLOR_INDEX_BRIGHTNESS" val="0.6"/>
  <p:tag name="KSO_WM_UNIT_LINE_FORE_SCHEMECOLOR_INDEX" val="6"/>
  <p:tag name="KSO_WM_UNIT_LINE_FILL_TYPE" val="2"/>
  <p:tag name="KSO_WM_UNIT_TEXT_FILL_FORE_SCHEMECOLOR_INDEX_BRIGHTNESS" val="0"/>
  <p:tag name="KSO_WM_UNIT_TEXT_FILL_FORE_SCHEMECOLOR_INDEX" val="2"/>
  <p:tag name="KSO_WM_UNIT_TEXT_FILL_TYPE" val="1"/>
  <p:tag name="KSO_WM_UNIT_USESOURCEFORMAT_APPLY" val="1"/>
  <p:tag name="KSO_WM_DIAGRAM_VIRTUALLY_FRAME" val="{&quot;height&quot;:228.10960629921266,&quot;left&quot;:68.5695275590551,&quot;top&quot;:270,&quot;width&quot;:775.7610236220473}"/>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20222185_1*l_h_i*1_2_3"/>
  <p:tag name="KSO_WM_TEMPLATE_CATEGORY" val="diagram"/>
  <p:tag name="KSO_WM_TEMPLATE_INDEX" val="20222185"/>
  <p:tag name="KSO_WM_UNIT_LAYERLEVEL" val="1_1_1"/>
  <p:tag name="KSO_WM_TAG_VERSION" val="1.0"/>
  <p:tag name="KSO_WM_BEAUTIFY_FLAG" val="#wm#"/>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4"/>
  <p:tag name="KSO_WM_UNIT_FILL_FORE_SCHEMECOLOR_INDEX_2" val="6"/>
  <p:tag name="KSO_WM_UNIT_FILL_FORE_SCHEMECOLOR_INDEX_2_POS" val="1"/>
  <p:tag name="KSO_WM_UNIT_FILL_FORE_SCHEMECOLOR_INDEX_2_TRANS" val="0"/>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 name="KSO_WM_UNIT_USESOURCEFORMAT_APPLY" val="1"/>
  <p:tag name="KSO_WM_DIAGRAM_VIRTUALLY_FRAME" val="{&quot;height&quot;:228.10960629921266,&quot;left&quot;:68.5695275590551,&quot;top&quot;:270,&quot;width&quot;:775.7610236220473}"/>
</p:tagLst>
</file>

<file path=ppt/tags/tag26.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标题"/>
  <p:tag name="KSO_WM_UNIT_NOCLEAR" val="0"/>
  <p:tag name="KSO_WM_UNIT_VALUE" val="6"/>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diagram20222185_1*l_h_a*1_2_1"/>
  <p:tag name="KSO_WM_TEMPLATE_CATEGORY" val="diagram"/>
  <p:tag name="KSO_WM_TEMPLATE_INDEX" val="20222185"/>
  <p:tag name="KSO_WM_UNIT_LAYERLEVEL" val="1_1_1"/>
  <p:tag name="KSO_WM_TAG_VERSION" val="1.0"/>
  <p:tag name="KSO_WM_UNIT_TEXT_FILL_FORE_SCHEMECOLOR_INDEX_BRIGHTNESS" val="0"/>
  <p:tag name="KSO_WM_UNIT_TEXT_FILL_FORE_SCHEMECOLOR_INDEX" val="14"/>
  <p:tag name="KSO_WM_UNIT_TEXT_FILL_TYPE" val="1"/>
  <p:tag name="KSO_WM_UNIT_USESOURCEFORMAT_APPLY" val="1"/>
  <p:tag name="KSO_WM_DIAGRAM_VIRTUALLY_FRAME" val="{&quot;height&quot;:228.10960629921266,&quot;left&quot;:91.16952755905511,&quot;top&quot;:270,&quot;width&quot;:753.1610236220473}"/>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2"/>
  <p:tag name="KSO_WM_UNIT_ID" val="diagram20222185_1*l_h_i*1_2_2"/>
  <p:tag name="KSO_WM_TEMPLATE_CATEGORY" val="diagram"/>
  <p:tag name="KSO_WM_TEMPLATE_INDEX" val="20222185"/>
  <p:tag name="KSO_WM_UNIT_LAYERLEVEL" val="1_1_1"/>
  <p:tag name="KSO_WM_TAG_VERSION" val="1.0"/>
  <p:tag name="KSO_WM_BEAUTIFY_FLAG" val="#wm#"/>
  <p:tag name="KSO_WM_UNIT_TEXT_FILL_FORE_SCHEMECOLOR_INDEX_1_BRIGHTNESS" val="0"/>
  <p:tag name="KSO_WM_UNIT_TEXT_FILL_FORE_SCHEMECOLOR_INDEX_1" val="6"/>
  <p:tag name="KSO_WM_UNIT_TEXT_FILL_FORE_SCHEMECOLOR_INDEX_1_POS" val="0.5"/>
  <p:tag name="KSO_WM_UNIT_TEXT_FILL_FORE_SCHEMECOLOR_INDEX_1_TRANS" val="0"/>
  <p:tag name="KSO_WM_UNIT_TEXT_FILL_FORE_SCHEMECOLOR_INDEX_2_BRIGHTNESS" val="0.8"/>
  <p:tag name="KSO_WM_UNIT_TEXT_FILL_FORE_SCHEMECOLOR_INDEX_2" val="6"/>
  <p:tag name="KSO_WM_UNIT_TEXT_FILL_FORE_SCHEMECOLOR_INDEX_2_POS" val="1"/>
  <p:tag name="KSO_WM_UNIT_TEXT_FILL_FORE_SCHEMECOLOR_INDEX_2_TRANS" val="0"/>
  <p:tag name="KSO_WM_UNIT_TEXT_FILL_GRADIENT_TYPE" val="0"/>
  <p:tag name="KSO_WM_UNIT_TEXT_FILL_GRADIENT_ANGLE" val="90"/>
  <p:tag name="KSO_WM_UNIT_TEXT_FILL_GRADIENT_DIRECTION" val="1"/>
  <p:tag name="KSO_WM_UNIT_TEXT_FILL_TYPE" val="3"/>
  <p:tag name="KSO_WM_UNIT_USESOURCEFORMAT_APPLY" val="1"/>
  <p:tag name="KSO_WM_DIAGRAM_VIRTUALLY_FRAME" val="{&quot;height&quot;:228.10960629921266,&quot;left&quot;:68.5695275590551,&quot;top&quot;:270,&quot;width&quot;:775.7610236220473}"/>
</p:tagLst>
</file>

<file path=ppt/tags/tag28.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请简要提炼。"/>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22185_1*l_h_f*1_2_1"/>
  <p:tag name="KSO_WM_TEMPLATE_CATEGORY" val="diagram"/>
  <p:tag name="KSO_WM_TEMPLATE_INDEX" val="20222185"/>
  <p:tag name="KSO_WM_UNIT_LAYERLEVEL" val="1_1_1"/>
  <p:tag name="KSO_WM_TAG_VERSION" val="1.0"/>
  <p:tag name="KSO_WM_UNIT_TEXT_FILL_FORE_SCHEMECOLOR_INDEX_BRIGHTNESS" val="0.5"/>
  <p:tag name="KSO_WM_UNIT_TEXT_FILL_FORE_SCHEMECOLOR_INDEX" val="13"/>
  <p:tag name="KSO_WM_UNIT_TEXT_FILL_TYPE" val="1"/>
  <p:tag name="KSO_WM_UNIT_USESOURCEFORMAT_APPLY" val="1"/>
  <p:tag name="KSO_WM_DIAGRAM_VIRTUALLY_FRAME" val="{&quot;height&quot;:228.10960629921266,&quot;left&quot;:91.16952755905511,&quot;top&quot;:270,&quot;width&quot;:753.1610236220473}"/>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 name="KSO_WM_DIAGRAM_VIRTUALLY_FRAME" val="{&quot;height&quot;:159.9334645669291,&quot;left&quot;:153.28661417322834,&quot;top&quot;:182.676062992126,&quot;width&quot;:474.9133858267716}"/>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
  <p:tag name="KSO_WM_DIAGRAM_VIRTUALLY_FRAME" val="{&quot;height&quot;:159.9334645669291,&quot;left&quot;:153.28661417322834,&quot;top&quot;:182.676062992126,&quot;width&quot;:474.9133858267716}"/>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790_1*l_h_i*1_1_1"/>
  <p:tag name="KSO_WM_TEMPLATE_CATEGORY" val="diagram"/>
  <p:tag name="KSO_WM_TEMPLATE_INDEX" val="20231790"/>
  <p:tag name="KSO_WM_UNIT_LAYERLEVEL" val="1_1_1"/>
  <p:tag name="KSO_WM_TAG_VERSION" val="3.0"/>
  <p:tag name="KSO_WM_DIAGRAM_MAX_ITEMCNT" val="6"/>
  <p:tag name="KSO_WM_DIAGRAM_MIN_ITEMCNT" val="2"/>
  <p:tag name="KSO_WM_DIAGRAM_VIRTUALLY_FRAME" val="{&quot;height&quot;:164.8,&quot;left&quot;:55.47500274898503,&quot;top&quot;:342.85,&quot;width&quot;:850.4500732421875}"/>
  <p:tag name="KSO_WM_DIAGRAM_COLOR_MATCH_VALUE" val="{&quot;shape&quot;:{&quot;fill&quot;:{&quot;solid&quot;:{&quot;brightness&quot;:0.800000011920929,&quot;colorType&quot;:1,&quot;foreColorIndex&quot;:5,&quot;transparency&quot;:0.69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8"/>
  <p:tag name="KSO_WM_DIAGRAM_USE_COLOR_VALUE" val="{&quot;color_scheme&quot;:1,&quot;color_type&quot;:1,&quot;theme_color_indexes&quot;:[5,6,5,6,5,6]}"/>
</p:tagLst>
</file>

<file path=ppt/tags/tag3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1_1"/>
  <p:tag name="KSO_WM_TEMPLATE_CATEGORY" val="diagram"/>
  <p:tag name="KSO_WM_TEMPLATE_INDEX" val="20231790"/>
  <p:tag name="KSO_WM_UNIT_LAYERLEVEL" val="1_1_1"/>
  <p:tag name="KSO_WM_TAG_VERSION" val="3.0"/>
  <p:tag name="KSO_WM_UNIT_VALUE" val="10"/>
  <p:tag name="KSO_WM_UNIT_TYPE" val="l_h_a"/>
  <p:tag name="KSO_WM_UNIT_ID" val="diagram20231790_1*l_h_a*1_1_1"/>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164.8,&quot;left&quot;:55.47500274898503,&quot;top&quot;:342.85,&quot;width&quot;:850.45007324218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添加标题"/>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3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790_1*l_h_f*1_1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164.8,&quot;left&quot;:55.47500274898503,&quot;top&quot;:342.85,&quot;width&quot;:850.45007324218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单击此处输入你的项正文，文字是您思想的提炼，请尽量言简意赅的阐述观点,单击输入你的项正文，文字是您思想的提炼，请言简意赅的阐述观点，单击此处输入你的项正文"/>
  <p:tag name="KSO_WM_UNIT_TEXT_FILL_FORE_SCHEMECOLOR_INDEX" val="1"/>
  <p:tag name="KSO_WM_UNIT_TEXT_FILL_TYPE" val="1"/>
  <p:tag name="KSO_WM_DIAGRAM_USE_COLOR_VALUE" val="{&quot;color_scheme&quot;:1,&quot;color_type&quot;:1,&quot;theme_color_indexes&quot;:[5,6,5,6,5,6]}"/>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1_3"/>
  <p:tag name="KSO_WM_TEMPLATE_CATEGORY" val="diagram"/>
  <p:tag name="KSO_WM_TEMPLATE_INDEX" val="20231976"/>
  <p:tag name="KSO_WM_UNIT_LAYERLEVEL" val="1_1_1"/>
  <p:tag name="KSO_WM_TAG_VERSION" val="3.0"/>
  <p:tag name="KSO_WM_DIAGRAM_GROUP_CODE" val="l1-1"/>
  <p:tag name="KSO_WM_UNIT_TYPE" val="l_h_i"/>
  <p:tag name="KSO_WM_UNIT_INDEX" val="1_1_3"/>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solid&quot;:{&quot;brightness&quot;:0,&quot;colorType&quot;:2,&quot;rgb&quot;:&quot;#ffffff&quot;,&quot;transparency&quot;:0},&quot;type&quot;:1},&quot;glow&quot;:{&quot;colorType&quot;:0},&quot;line&quot;:{&quot;solidLine&quot;:{&quot;brightness&quot;:0.800000011920929,&quot;colorType&quot;:1,&quot;foreColorIndex&quot;:5,&quot;transparency&quot;:0},&quot;type&quot;:1},&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FORE_SCHEMECOLOR_INDEX" val="14"/>
  <p:tag name="KSO_WM_UNIT_FILL_FORE_SCHEMECOLOR_INDEX_BRIGHTNESS" val="0"/>
  <p:tag name="KSO_WM_UNIT_LINE_FORE_SCHEMECOLOR_INDEX" val="5"/>
  <p:tag name="KSO_WM_DIAGRAM_USE_COLOR_VALUE" val="{&quot;color_scheme&quot;:1,&quot;color_type&quot;:1,&quot;theme_color_indexes&quot;:[5,6,5,6,5,6]}"/>
</p:tagLst>
</file>

<file path=ppt/tags/tag3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1976_2*l_h_a*1_1_1"/>
  <p:tag name="KSO_WM_TEMPLATE_CATEGORY" val="diagram"/>
  <p:tag name="KSO_WM_TEMPLATE_INDEX" val="20231976"/>
  <p:tag name="KSO_WM_UNIT_LAYERLEVEL" val="1_1_1"/>
  <p:tag name="KSO_WM_TAG_VERSION" val="3.0"/>
  <p:tag name="KSO_WM_BEAUTIFY_FLAG" val="#wm#"/>
  <p:tag name="KSO_WM_DIAGRAM_GROUP_CODE" val="l1-1"/>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PRESET_TEXT" val="添加标题"/>
  <p:tag name="KSO_WM_UNIT_TEXT_FILL_FORE_SCHEMECOLOR_INDEX" val="1"/>
  <p:tag name="KSO_WM_UNIT_TEXT_FILL_TYPE" val="1"/>
  <p:tag name="KSO_WM_UNIT_TEXT_TYPE" val="1"/>
  <p:tag name="KSO_WM_DIAGRAM_USE_COLOR_VALUE" val="{&quot;color_scheme&quot;:1,&quot;color_type&quot;:1,&quot;theme_color_indexes&quot;:[5,6,5,6,5,6]}"/>
</p:tagLst>
</file>

<file path=ppt/tags/tag3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976_2*l_h_f*1_1_1"/>
  <p:tag name="KSO_WM_TEMPLATE_CATEGORY" val="diagram"/>
  <p:tag name="KSO_WM_TEMPLATE_INDEX" val="20231976"/>
  <p:tag name="KSO_WM_UNIT_LAYERLEVEL" val="1_1_1"/>
  <p:tag name="KSO_WM_TAG_VERSION" val="3.0"/>
  <p:tag name="KSO_WM_DIAGRAM_GROUP_CODE" val="l1-1"/>
  <p:tag name="KSO_WM_DIAGRAM_MAX_ITEMCNT" val="6"/>
  <p:tag name="KSO_WM_DIAGRAM_MIN_ITEMCNT" val="2"/>
  <p:tag name="KSO_WM_DIAGRAM_VIRTUALLY_FRAME" val="{&quot;height&quot;:387.25000000000006,&quot;left&quot;:362.7250393700787,&quot;top&quot;:83.57503937007874,&quot;width&quot;:574.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333333&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TEXT_FILL_TYPE" val="1"/>
  <p:tag name="KSO_WM_UNIT_PRESET_TEXT" val="单击此处输入(你的)智能图形项正文，文字是您思想的提炼，请尽量言简意赅"/>
  <p:tag name="KSO_WM_UNIT_TEXT_TYPE" val="1"/>
  <p:tag name="KSO_WM_DIAGRAM_USE_COLOR_VALUE" val="{&quot;color_scheme&quot;:1,&quot;color_type&quot;:1,&quot;theme_color_indexes&quot;:[5,6,5,6,5,6]}"/>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2_3"/>
  <p:tag name="KSO_WM_TEMPLATE_CATEGORY" val="diagram"/>
  <p:tag name="KSO_WM_TEMPLATE_INDEX" val="20231976"/>
  <p:tag name="KSO_WM_UNIT_LAYERLEVEL" val="1_1_1"/>
  <p:tag name="KSO_WM_TAG_VERSION" val="3.0"/>
  <p:tag name="KSO_WM_DIAGRAM_GROUP_CODE" val="l1-1"/>
  <p:tag name="KSO_WM_UNIT_TYPE" val="l_h_i"/>
  <p:tag name="KSO_WM_UNIT_INDEX" val="1_2_3"/>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solid&quot;:{&quot;brightness&quot;:0,&quot;colorType&quot;:2,&quot;rgb&quot;:&quot;#ffffff&quot;,&quot;transparency&quot;:0},&quot;type&quot;:1},&quot;glow&quot;:{&quot;colorType&quot;:0},&quot;line&quot;:{&quot;solidLine&quot;:{&quot;brightness&quot;:0.800000011920929,&quot;colorType&quot;:1,&quot;foreColorIndex&quot;:5,&quot;transparency&quot;:0},&quot;type&quot;:1},&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FORE_SCHEMECOLOR_INDEX" val="14"/>
  <p:tag name="KSO_WM_UNIT_FILL_FORE_SCHEMECOLOR_INDEX_BRIGHTNESS" val="0"/>
  <p:tag name="KSO_WM_UNIT_LINE_FORE_SCHEMECOLOR_INDEX" val="5"/>
  <p:tag name="KSO_WM_DIAGRAM_USE_COLOR_VALUE" val="{&quot;color_scheme&quot;:1,&quot;color_type&quot;:1,&quot;theme_color_indexes&quot;:[5,6,5,6,5,6]}"/>
</p:tagLst>
</file>

<file path=ppt/tags/tag4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1976_2*l_h_a*1_2_1"/>
  <p:tag name="KSO_WM_TEMPLATE_CATEGORY" val="diagram"/>
  <p:tag name="KSO_WM_TEMPLATE_INDEX" val="20231976"/>
  <p:tag name="KSO_WM_UNIT_LAYERLEVEL" val="1_1_1"/>
  <p:tag name="KSO_WM_TAG_VERSION" val="3.0"/>
  <p:tag name="KSO_WM_BEAUTIFY_FLAG" val="#wm#"/>
  <p:tag name="KSO_WM_DIAGRAM_GROUP_CODE" val="l1-1"/>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PRESET_TEXT" val="添加标题"/>
  <p:tag name="KSO_WM_UNIT_TEXT_FILL_FORE_SCHEMECOLOR_INDEX" val="1"/>
  <p:tag name="KSO_WM_UNIT_TEXT_FILL_TYPE" val="1"/>
  <p:tag name="KSO_WM_UNIT_TEXT_TYPE" val="1"/>
  <p:tag name="KSO_WM_DIAGRAM_USE_COLOR_VALUE" val="{&quot;color_scheme&quot;:1,&quot;color_type&quot;:1,&quot;theme_color_indexes&quot;:[5,6,5,6,5,6]}"/>
</p:tagLst>
</file>

<file path=ppt/tags/tag4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1976_2*l_h_f*1_2_1"/>
  <p:tag name="KSO_WM_TEMPLATE_CATEGORY" val="diagram"/>
  <p:tag name="KSO_WM_TEMPLATE_INDEX" val="20231976"/>
  <p:tag name="KSO_WM_UNIT_LAYERLEVEL" val="1_1_1"/>
  <p:tag name="KSO_WM_TAG_VERSION" val="3.0"/>
  <p:tag name="KSO_WM_DIAGRAM_GROUP_CODE" val="l1-1"/>
  <p:tag name="KSO_WM_DIAGRAM_MAX_ITEMCNT" val="6"/>
  <p:tag name="KSO_WM_DIAGRAM_MIN_ITEMCNT" val="2"/>
  <p:tag name="KSO_WM_DIAGRAM_VIRTUALLY_FRAME" val="{&quot;height&quot;:387.25000000000006,&quot;left&quot;:362.7250393700787,&quot;top&quot;:83.57503937007874,&quot;width&quot;:574.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333333&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TEXT_FILL_TYPE" val="1"/>
  <p:tag name="KSO_WM_UNIT_PRESET_TEXT" val="单击此处输入(你的)智能图形项正文，文字是您思想的提炼，请尽量言简意赅"/>
  <p:tag name="KSO_WM_UNIT_TEXT_TYPE" val="1"/>
  <p:tag name="KSO_WM_DIAGRAM_USE_COLOR_VALUE" val="{&quot;color_scheme&quot;:1,&quot;color_type&quot;:1,&quot;theme_color_indexes&quot;:[5,6,5,6,5,6]}"/>
</p:tagLst>
</file>

<file path=ppt/tags/tag4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3_3"/>
  <p:tag name="KSO_WM_TEMPLATE_CATEGORY" val="diagram"/>
  <p:tag name="KSO_WM_TEMPLATE_INDEX" val="20231976"/>
  <p:tag name="KSO_WM_UNIT_LAYERLEVEL" val="1_1_1"/>
  <p:tag name="KSO_WM_TAG_VERSION" val="3.0"/>
  <p:tag name="KSO_WM_DIAGRAM_GROUP_CODE" val="l1-1"/>
  <p:tag name="KSO_WM_UNIT_TYPE" val="l_h_i"/>
  <p:tag name="KSO_WM_UNIT_INDEX" val="1_3_3"/>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solid&quot;:{&quot;brightness&quot;:0,&quot;colorType&quot;:2,&quot;rgb&quot;:&quot;#ffffff&quot;,&quot;transparency&quot;:0},&quot;type&quot;:1},&quot;glow&quot;:{&quot;colorType&quot;:0},&quot;line&quot;:{&quot;solidLine&quot;:{&quot;brightness&quot;:0.800000011920929,&quot;colorType&quot;:1,&quot;foreColorIndex&quot;:5,&quot;transparency&quot;:0},&quot;type&quot;:1},&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FORE_SCHEMECOLOR_INDEX" val="14"/>
  <p:tag name="KSO_WM_UNIT_FILL_FORE_SCHEMECOLOR_INDEX_BRIGHTNESS" val="0"/>
  <p:tag name="KSO_WM_UNIT_LINE_FORE_SCHEMECOLOR_INDEX" val="5"/>
  <p:tag name="KSO_WM_DIAGRAM_USE_COLOR_VALUE" val="{&quot;color_scheme&quot;:1,&quot;color_type&quot;:1,&quot;theme_color_indexes&quot;:[5,6,5,6,5,6]}"/>
</p:tagLst>
</file>

<file path=ppt/tags/tag4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1976_2*l_h_a*1_3_1"/>
  <p:tag name="KSO_WM_TEMPLATE_CATEGORY" val="diagram"/>
  <p:tag name="KSO_WM_TEMPLATE_INDEX" val="20231976"/>
  <p:tag name="KSO_WM_UNIT_LAYERLEVEL" val="1_1_1"/>
  <p:tag name="KSO_WM_TAG_VERSION" val="3.0"/>
  <p:tag name="KSO_WM_BEAUTIFY_FLAG" val="#wm#"/>
  <p:tag name="KSO_WM_DIAGRAM_GROUP_CODE" val="l1-1"/>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PRESET_TEXT" val="添加标题"/>
  <p:tag name="KSO_WM_UNIT_TEXT_FILL_FORE_SCHEMECOLOR_INDEX" val="1"/>
  <p:tag name="KSO_WM_UNIT_TEXT_FILL_TYPE" val="1"/>
  <p:tag name="KSO_WM_UNIT_TEXT_TYPE" val="1"/>
  <p:tag name="KSO_WM_DIAGRAM_USE_COLOR_VALUE" val="{&quot;color_scheme&quot;:1,&quot;color_type&quot;:1,&quot;theme_color_indexes&quot;:[5,6,5,6,5,6]}"/>
</p:tagLst>
</file>

<file path=ppt/tags/tag4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1976_2*l_h_f*1_3_1"/>
  <p:tag name="KSO_WM_TEMPLATE_CATEGORY" val="diagram"/>
  <p:tag name="KSO_WM_TEMPLATE_INDEX" val="20231976"/>
  <p:tag name="KSO_WM_UNIT_LAYERLEVEL" val="1_1_1"/>
  <p:tag name="KSO_WM_TAG_VERSION" val="3.0"/>
  <p:tag name="KSO_WM_DIAGRAM_GROUP_CODE" val="l1-1"/>
  <p:tag name="KSO_WM_DIAGRAM_MAX_ITEMCNT" val="6"/>
  <p:tag name="KSO_WM_DIAGRAM_MIN_ITEMCNT" val="2"/>
  <p:tag name="KSO_WM_DIAGRAM_VIRTUALLY_FRAME" val="{&quot;height&quot;:387.25000000000006,&quot;left&quot;:362.7250393700787,&quot;top&quot;:83.57503937007874,&quot;width&quot;:574.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333333&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TEXT_FILL_TYPE" val="1"/>
  <p:tag name="KSO_WM_UNIT_PRESET_TEXT" val="单击此处输入(你的)智能图形项正文，文字是您思想的提炼，请尽量言简意赅"/>
  <p:tag name="KSO_WM_UNIT_TEXT_TYPE" val="1"/>
  <p:tag name="KSO_WM_DIAGRAM_USE_COLOR_VALUE" val="{&quot;color_scheme&quot;:1,&quot;color_type&quot;:1,&quot;theme_color_indexes&quot;:[5,6,5,6,5,6]}"/>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1_2"/>
  <p:tag name="KSO_WM_TEMPLATE_CATEGORY" val="diagram"/>
  <p:tag name="KSO_WM_TEMPLATE_INDEX" val="20231976"/>
  <p:tag name="KSO_WM_UNIT_LAYERLEVEL" val="1_1_1"/>
  <p:tag name="KSO_WM_TAG_VERSION" val="3.0"/>
  <p:tag name="KSO_WM_DIAGRAM_GROUP_CODE" val="l1-1"/>
  <p:tag name="KSO_WM_UNIT_TYPE" val="l_h_i"/>
  <p:tag name="KSO_WM_UNIT_INDEX" val="1_1_2"/>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TYPE" val="3"/>
  <p:tag name="KSO_WM_DIAGRAM_USE_COLOR_VALUE" val="{&quot;color_scheme&quot;:1,&quot;color_type&quot;:1,&quot;theme_color_indexes&quot;:[5,6,5,6,5,6]}"/>
</p:tagLst>
</file>

<file path=ppt/tags/tag4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1_1"/>
  <p:tag name="KSO_WM_TEMPLATE_CATEGORY" val="diagram"/>
  <p:tag name="KSO_WM_TEMPLATE_INDEX" val="20231976"/>
  <p:tag name="KSO_WM_UNIT_LAYERLEVEL" val="1_1_1"/>
  <p:tag name="KSO_WM_TAG_VERSION" val="3.0"/>
  <p:tag name="KSO_WM_DIAGRAM_GROUP_CODE" val="l1-1"/>
  <p:tag name="KSO_WM_UNIT_TYPE" val="l_h_i"/>
  <p:tag name="KSO_WM_UNIT_INDEX" val="1_1_1"/>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FORE_SCHEMECOLOR_INDEX" val="14"/>
  <p:tag name="KSO_WM_UNIT_FILL_FORE_SCHEMECOLOR_INDEX_BRIGHTNESS" val="0"/>
  <p:tag name="KSO_WM_DIAGRAM_USE_COLOR_VALUE" val="{&quot;color_scheme&quot;:1,&quot;color_type&quot;:1,&quot;theme_color_indexes&quot;:[5,6,5,6,5,6]}"/>
</p:tagLst>
</file>

<file path=ppt/tags/tag4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2_2"/>
  <p:tag name="KSO_WM_TEMPLATE_CATEGORY" val="diagram"/>
  <p:tag name="KSO_WM_TEMPLATE_INDEX" val="20231976"/>
  <p:tag name="KSO_WM_UNIT_LAYERLEVEL" val="1_1_1"/>
  <p:tag name="KSO_WM_TAG_VERSION" val="3.0"/>
  <p:tag name="KSO_WM_DIAGRAM_GROUP_CODE" val="l1-1"/>
  <p:tag name="KSO_WM_UNIT_TYPE" val="l_h_i"/>
  <p:tag name="KSO_WM_UNIT_INDEX" val="1_2_2"/>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TYPE" val="3"/>
  <p:tag name="KSO_WM_DIAGRAM_USE_COLOR_VALUE" val="{&quot;color_scheme&quot;:1,&quot;color_type&quot;:1,&quot;theme_color_indexes&quot;:[5,6,5,6,5,6]}"/>
</p:tagLst>
</file>

<file path=ppt/tags/tag4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2_1"/>
  <p:tag name="KSO_WM_TEMPLATE_CATEGORY" val="diagram"/>
  <p:tag name="KSO_WM_TEMPLATE_INDEX" val="20231976"/>
  <p:tag name="KSO_WM_UNIT_LAYERLEVEL" val="1_1_1"/>
  <p:tag name="KSO_WM_TAG_VERSION" val="3.0"/>
  <p:tag name="KSO_WM_DIAGRAM_GROUP_CODE" val="l1-1"/>
  <p:tag name="KSO_WM_UNIT_TYPE" val="l_h_i"/>
  <p:tag name="KSO_WM_UNIT_INDEX" val="1_2_1"/>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FORE_SCHEMECOLOR_INDEX" val="14"/>
  <p:tag name="KSO_WM_UNIT_FILL_FORE_SCHEMECOLOR_INDEX_BRIGHTNESS" val="0"/>
  <p:tag name="KSO_WM_DIAGRAM_USE_COLOR_VALUE" val="{&quot;color_scheme&quot;:1,&quot;color_type&quot;:1,&quot;theme_color_indexes&quot;:[5,6,5,6,5,6]}"/>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3_2"/>
  <p:tag name="KSO_WM_TEMPLATE_CATEGORY" val="diagram"/>
  <p:tag name="KSO_WM_TEMPLATE_INDEX" val="20231976"/>
  <p:tag name="KSO_WM_UNIT_LAYERLEVEL" val="1_1_1"/>
  <p:tag name="KSO_WM_TAG_VERSION" val="3.0"/>
  <p:tag name="KSO_WM_DIAGRAM_GROUP_CODE" val="l1-1"/>
  <p:tag name="KSO_WM_UNIT_TYPE" val="l_h_i"/>
  <p:tag name="KSO_WM_UNIT_INDEX" val="1_3_2"/>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TYPE" val="3"/>
  <p:tag name="KSO_WM_DIAGRAM_USE_COLOR_VALUE" val="{&quot;color_scheme&quot;:1,&quot;color_type&quot;:1,&quot;theme_color_indexes&quot;:[5,6,5,6,5,6]}"/>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976_2*l_h_i*1_3_1"/>
  <p:tag name="KSO_WM_TEMPLATE_CATEGORY" val="diagram"/>
  <p:tag name="KSO_WM_TEMPLATE_INDEX" val="20231976"/>
  <p:tag name="KSO_WM_UNIT_LAYERLEVEL" val="1_1_1"/>
  <p:tag name="KSO_WM_TAG_VERSION" val="3.0"/>
  <p:tag name="KSO_WM_DIAGRAM_GROUP_CODE" val="l1-1"/>
  <p:tag name="KSO_WM_UNIT_TYPE" val="l_h_i"/>
  <p:tag name="KSO_WM_UNIT_INDEX" val="1_3_1"/>
  <p:tag name="KSO_WM_DIAGRAM_MAX_ITEMCNT" val="6"/>
  <p:tag name="KSO_WM_DIAGRAM_MIN_ITEMCNT" val="2"/>
  <p:tag name="KSO_WM_DIAGRAM_VIRTUALLY_FRAME" val="{&quot;height&quot;:380.70000000000005,&quot;left&quot;:400.82503937007874,&quot;top&quot;:91.52503937007874,&quot;width&quot;:538.0749606299212}"/>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FORE_SCHEMECOLOR_INDEX" val="14"/>
  <p:tag name="KSO_WM_UNIT_FILL_FORE_SCHEMECOLOR_INDEX_BRIGHTNESS" val="0"/>
  <p:tag name="KSO_WM_DIAGRAM_USE_COLOR_VALUE" val="{&quot;color_scheme&quot;:1,&quot;color_type&quot;:1,&quot;theme_color_indexes&quot;:[5,6,5,6,5,6]}"/>
</p:tagLst>
</file>

<file path=ppt/tags/tag51.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239_1*l_h_i*1_1_1"/>
  <p:tag name="KSO_WM_TEMPLATE_CATEGORY" val="diagram"/>
  <p:tag name="KSO_WM_TEMPLATE_INDEX" val="20233239"/>
  <p:tag name="KSO_WM_UNIT_LAYERLEVEL" val="1_1_1"/>
  <p:tag name="KSO_WM_TAG_VERSION" val="3.0"/>
  <p:tag name="KSO_WM_BEAUTIFY_FLAG" val="#wm#"/>
  <p:tag name="KSO_WM_UNIT_LINE_FORE_SCHEMECOLOR_INDEX" val="5"/>
  <p:tag name="KSO_WM_DIAGRAM_MAX_ITEMCNT" val="4"/>
  <p:tag name="KSO_WM_DIAGRAM_MIN_ITEMCNT" val="2"/>
  <p:tag name="KSO_WM_DIAGRAM_VIRTUALLY_FRAME" val="{&quot;height&quot;:437.90015748031493,&quot;left&quot;:49.8,&quot;top&quot;:70.5,&quot;width&quot;:859.4}"/>
  <p:tag name="KSO_WM_DIAGRAM_COLOR_MATCH_VALUE" val="{&quot;shape&quot;:{&quot;fill&quot;:{&quot;type&quot;:0},&quot;glow&quot;:{&quot;colorType&quot;:0},&quot;line&quot;:{&quot;solidLine&quot;:{&quot;brightness&quot;:0,&quot;colorType&quot;:1,&quot;foreColorIndex&quot;:5,&quot;transparency&quot;:0.55000001192092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5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239_1*l_h_f*1_1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53.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239_1*l_h_i*1_2_1"/>
  <p:tag name="KSO_WM_TEMPLATE_CATEGORY" val="diagram"/>
  <p:tag name="KSO_WM_TEMPLATE_INDEX" val="20233239"/>
  <p:tag name="KSO_WM_UNIT_LAYERLEVEL" val="1_1_1"/>
  <p:tag name="KSO_WM_TAG_VERSION" val="3.0"/>
  <p:tag name="KSO_WM_BEAUTIFY_FLAG" val="#wm#"/>
  <p:tag name="KSO_WM_UNIT_FILL_TYPE" val="3"/>
  <p:tag name="KSO_WM_DIAGRAM_MAX_ITEMCNT" val="4"/>
  <p:tag name="KSO_WM_DIAGRAM_MIN_ITEMCNT" val="2"/>
  <p:tag name="KSO_WM_DIAGRAM_VIRTUALLY_FRAME" val="{&quot;height&quot;:437.90015748031493,&quot;left&quot;:49.8,&quot;top&quot;:70.5,&quot;width&quot;:859.4}"/>
  <p:tag name="KSO_WM_DIAGRAM_COLOR_MATCH_VALUE" val="{&quot;shape&quot;:{&quot;fill&quot;:{&quot;gradient&quot;:[{&quot;brightness&quot;:0,&quot;colorType&quot;:1,&quot;foreColorIndex&quot;:5,&quot;pos&quot;:0.20000000298023224,&quot;transparency&quot;:0},{&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5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239_1*l_h_f*1_2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55.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239_1*l_h_i*1_1_1"/>
  <p:tag name="KSO_WM_TEMPLATE_CATEGORY" val="diagram"/>
  <p:tag name="KSO_WM_TEMPLATE_INDEX" val="20233239"/>
  <p:tag name="KSO_WM_UNIT_LAYERLEVEL" val="1_1_1"/>
  <p:tag name="KSO_WM_TAG_VERSION" val="3.0"/>
  <p:tag name="KSO_WM_BEAUTIFY_FLAG" val="#wm#"/>
  <p:tag name="KSO_WM_UNIT_LINE_FORE_SCHEMECOLOR_INDEX" val="5"/>
  <p:tag name="KSO_WM_DIAGRAM_MAX_ITEMCNT" val="4"/>
  <p:tag name="KSO_WM_DIAGRAM_MIN_ITEMCNT" val="2"/>
  <p:tag name="KSO_WM_DIAGRAM_VIRTUALLY_FRAME" val="{&quot;height&quot;:437.90015748031493,&quot;left&quot;:49.8,&quot;top&quot;:70.5,&quot;width&quot;:859.4}"/>
  <p:tag name="KSO_WM_DIAGRAM_COLOR_MATCH_VALUE" val="{&quot;shape&quot;:{&quot;fill&quot;:{&quot;type&quot;:0},&quot;glow&quot;:{&quot;colorType&quot;:0},&quot;line&quot;:{&quot;solidLine&quot;:{&quot;brightness&quot;:0,&quot;colorType&quot;:1,&quot;foreColorIndex&quot;:5,&quot;transparency&quot;:0.55000001192092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5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239_1*l_h_f*1_1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5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239_1*l_h_i*1_2_1"/>
  <p:tag name="KSO_WM_TEMPLATE_CATEGORY" val="diagram"/>
  <p:tag name="KSO_WM_TEMPLATE_INDEX" val="20233239"/>
  <p:tag name="KSO_WM_UNIT_LAYERLEVEL" val="1_1_1"/>
  <p:tag name="KSO_WM_TAG_VERSION" val="3.0"/>
  <p:tag name="KSO_WM_BEAUTIFY_FLAG" val="#wm#"/>
  <p:tag name="KSO_WM_UNIT_FILL_TYPE" val="3"/>
  <p:tag name="KSO_WM_DIAGRAM_MAX_ITEMCNT" val="4"/>
  <p:tag name="KSO_WM_DIAGRAM_MIN_ITEMCNT" val="2"/>
  <p:tag name="KSO_WM_DIAGRAM_VIRTUALLY_FRAME" val="{&quot;height&quot;:437.90015748031493,&quot;left&quot;:49.8,&quot;top&quot;:70.5,&quot;width&quot;:859.4}"/>
  <p:tag name="KSO_WM_DIAGRAM_COLOR_MATCH_VALUE" val="{&quot;shape&quot;:{&quot;fill&quot;:{&quot;gradient&quot;:[{&quot;brightness&quot;:0,&quot;colorType&quot;:1,&quot;foreColorIndex&quot;:5,&quot;pos&quot;:0.20000000298023224,&quot;transparency&quot;:0},{&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5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239_1*l_h_f*1_2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5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239_1*l_h_i*1_1_1"/>
  <p:tag name="KSO_WM_TEMPLATE_CATEGORY" val="diagram"/>
  <p:tag name="KSO_WM_TEMPLATE_INDEX" val="20233239"/>
  <p:tag name="KSO_WM_UNIT_LAYERLEVEL" val="1_1_1"/>
  <p:tag name="KSO_WM_TAG_VERSION" val="3.0"/>
  <p:tag name="KSO_WM_BEAUTIFY_FLAG" val="#wm#"/>
  <p:tag name="KSO_WM_UNIT_LINE_FORE_SCHEMECOLOR_INDEX" val="5"/>
  <p:tag name="KSO_WM_DIAGRAM_MAX_ITEMCNT" val="4"/>
  <p:tag name="KSO_WM_DIAGRAM_MIN_ITEMCNT" val="2"/>
  <p:tag name="KSO_WM_DIAGRAM_VIRTUALLY_FRAME" val="{&quot;height&quot;:437.90015748031493,&quot;left&quot;:49.8,&quot;top&quot;:70.5,&quot;width&quot;:859.4}"/>
  <p:tag name="KSO_WM_DIAGRAM_COLOR_MATCH_VALUE" val="{&quot;shape&quot;:{&quot;fill&quot;:{&quot;type&quot;:0},&quot;glow&quot;:{&quot;colorType&quot;:0},&quot;line&quot;:{&quot;solidLine&quot;:{&quot;brightness&quot;:0,&quot;colorType&quot;:1,&quot;foreColorIndex&quot;:5,&quot;transparency&quot;:0.55000001192092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60.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239_1*l_h_f*1_1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61.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239_1*l_h_i*1_2_1"/>
  <p:tag name="KSO_WM_TEMPLATE_CATEGORY" val="diagram"/>
  <p:tag name="KSO_WM_TEMPLATE_INDEX" val="20233239"/>
  <p:tag name="KSO_WM_UNIT_LAYERLEVEL" val="1_1_1"/>
  <p:tag name="KSO_WM_TAG_VERSION" val="3.0"/>
  <p:tag name="KSO_WM_BEAUTIFY_FLAG" val="#wm#"/>
  <p:tag name="KSO_WM_UNIT_FILL_TYPE" val="3"/>
  <p:tag name="KSO_WM_DIAGRAM_MAX_ITEMCNT" val="4"/>
  <p:tag name="KSO_WM_DIAGRAM_MIN_ITEMCNT" val="2"/>
  <p:tag name="KSO_WM_DIAGRAM_VIRTUALLY_FRAME" val="{&quot;height&quot;:437.90015748031493,&quot;left&quot;:49.8,&quot;top&quot;:70.5,&quot;width&quot;:859.4}"/>
  <p:tag name="KSO_WM_DIAGRAM_COLOR_MATCH_VALUE" val="{&quot;shape&quot;:{&quot;fill&quot;:{&quot;gradient&quot;:[{&quot;brightness&quot;:0,&quot;colorType&quot;:1,&quot;foreColorIndex&quot;:5,&quot;pos&quot;:0.20000000298023224,&quot;transparency&quot;:0},{&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6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239_1*l_h_f*1_2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63.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239_1*l_h_i*1_1_1"/>
  <p:tag name="KSO_WM_TEMPLATE_CATEGORY" val="diagram"/>
  <p:tag name="KSO_WM_TEMPLATE_INDEX" val="20233239"/>
  <p:tag name="KSO_WM_UNIT_LAYERLEVEL" val="1_1_1"/>
  <p:tag name="KSO_WM_TAG_VERSION" val="3.0"/>
  <p:tag name="KSO_WM_BEAUTIFY_FLAG" val="#wm#"/>
  <p:tag name="KSO_WM_UNIT_LINE_FORE_SCHEMECOLOR_INDEX" val="5"/>
  <p:tag name="KSO_WM_DIAGRAM_MAX_ITEMCNT" val="4"/>
  <p:tag name="KSO_WM_DIAGRAM_MIN_ITEMCNT" val="2"/>
  <p:tag name="KSO_WM_DIAGRAM_VIRTUALLY_FRAME" val="{&quot;height&quot;:437.90015748031493,&quot;left&quot;:49.8,&quot;top&quot;:70.5,&quot;width&quot;:859.4}"/>
  <p:tag name="KSO_WM_DIAGRAM_COLOR_MATCH_VALUE" val="{&quot;shape&quot;:{&quot;fill&quot;:{&quot;type&quot;:0},&quot;glow&quot;:{&quot;colorType&quot;:0},&quot;line&quot;:{&quot;solidLine&quot;:{&quot;brightness&quot;:0,&quot;colorType&quot;:1,&quot;foreColorIndex&quot;:5,&quot;transparency&quot;:0.55000001192092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6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239_1*l_h_f*1_1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65.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239_1*l_h_i*1_2_1"/>
  <p:tag name="KSO_WM_TEMPLATE_CATEGORY" val="diagram"/>
  <p:tag name="KSO_WM_TEMPLATE_INDEX" val="20233239"/>
  <p:tag name="KSO_WM_UNIT_LAYERLEVEL" val="1_1_1"/>
  <p:tag name="KSO_WM_TAG_VERSION" val="3.0"/>
  <p:tag name="KSO_WM_BEAUTIFY_FLAG" val="#wm#"/>
  <p:tag name="KSO_WM_UNIT_FILL_TYPE" val="3"/>
  <p:tag name="KSO_WM_DIAGRAM_MAX_ITEMCNT" val="4"/>
  <p:tag name="KSO_WM_DIAGRAM_MIN_ITEMCNT" val="2"/>
  <p:tag name="KSO_WM_DIAGRAM_VIRTUALLY_FRAME" val="{&quot;height&quot;:437.90015748031493,&quot;left&quot;:49.8,&quot;top&quot;:70.5,&quot;width&quot;:859.4}"/>
  <p:tag name="KSO_WM_DIAGRAM_COLOR_MATCH_VALUE" val="{&quot;shape&quot;:{&quot;fill&quot;:{&quot;gradient&quot;:[{&quot;brightness&quot;:0,&quot;colorType&quot;:1,&quot;foreColorIndex&quot;:5,&quot;pos&quot;:0.20000000298023224,&quot;transparency&quot;:0},{&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6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239_1*l_h_f*1_2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6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239_1*l_h_i*1_1_1"/>
  <p:tag name="KSO_WM_TEMPLATE_CATEGORY" val="diagram"/>
  <p:tag name="KSO_WM_TEMPLATE_INDEX" val="20233239"/>
  <p:tag name="KSO_WM_UNIT_LAYERLEVEL" val="1_1_1"/>
  <p:tag name="KSO_WM_TAG_VERSION" val="3.0"/>
  <p:tag name="KSO_WM_BEAUTIFY_FLAG" val="#wm#"/>
  <p:tag name="KSO_WM_UNIT_LINE_FORE_SCHEMECOLOR_INDEX" val="5"/>
  <p:tag name="KSO_WM_DIAGRAM_MAX_ITEMCNT" val="4"/>
  <p:tag name="KSO_WM_DIAGRAM_MIN_ITEMCNT" val="2"/>
  <p:tag name="KSO_WM_DIAGRAM_VIRTUALLY_FRAME" val="{&quot;height&quot;:437.90015748031493,&quot;left&quot;:49.8,&quot;top&quot;:70.5,&quot;width&quot;:859.4}"/>
  <p:tag name="KSO_WM_DIAGRAM_COLOR_MATCH_VALUE" val="{&quot;shape&quot;:{&quot;fill&quot;:{&quot;type&quot;:0},&quot;glow&quot;:{&quot;colorType&quot;:0},&quot;line&quot;:{&quot;solidLine&quot;:{&quot;brightness&quot;:0,&quot;colorType&quot;:1,&quot;foreColorIndex&quot;:5,&quot;transparency&quot;:0.55000001192092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6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239_1*l_h_f*1_1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6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239_1*l_h_i*1_2_1"/>
  <p:tag name="KSO_WM_TEMPLATE_CATEGORY" val="diagram"/>
  <p:tag name="KSO_WM_TEMPLATE_INDEX" val="20233239"/>
  <p:tag name="KSO_WM_UNIT_LAYERLEVEL" val="1_1_1"/>
  <p:tag name="KSO_WM_TAG_VERSION" val="3.0"/>
  <p:tag name="KSO_WM_BEAUTIFY_FLAG" val="#wm#"/>
  <p:tag name="KSO_WM_UNIT_FILL_TYPE" val="3"/>
  <p:tag name="KSO_WM_DIAGRAM_MAX_ITEMCNT" val="4"/>
  <p:tag name="KSO_WM_DIAGRAM_MIN_ITEMCNT" val="2"/>
  <p:tag name="KSO_WM_DIAGRAM_VIRTUALLY_FRAME" val="{&quot;height&quot;:437.90015748031493,&quot;left&quot;:49.8,&quot;top&quot;:70.5,&quot;width&quot;:859.4}"/>
  <p:tag name="KSO_WM_DIAGRAM_COLOR_MATCH_VALUE" val="{&quot;shape&quot;:{&quot;fill&quot;:{&quot;gradient&quot;:[{&quot;brightness&quot;:0,&quot;colorType&quot;:1,&quot;foreColorIndex&quot;:5,&quot;pos&quot;:0.20000000298023224,&quot;transparency&quot;:0},{&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70.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239_1*l_h_f*1_2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71.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239_1*l_h_i*1_1_1"/>
  <p:tag name="KSO_WM_TEMPLATE_CATEGORY" val="diagram"/>
  <p:tag name="KSO_WM_TEMPLATE_INDEX" val="20233239"/>
  <p:tag name="KSO_WM_UNIT_LAYERLEVEL" val="1_1_1"/>
  <p:tag name="KSO_WM_TAG_VERSION" val="3.0"/>
  <p:tag name="KSO_WM_BEAUTIFY_FLAG" val="#wm#"/>
  <p:tag name="KSO_WM_UNIT_LINE_FORE_SCHEMECOLOR_INDEX" val="5"/>
  <p:tag name="KSO_WM_DIAGRAM_MAX_ITEMCNT" val="4"/>
  <p:tag name="KSO_WM_DIAGRAM_MIN_ITEMCNT" val="2"/>
  <p:tag name="KSO_WM_DIAGRAM_VIRTUALLY_FRAME" val="{&quot;height&quot;:437.90015748031493,&quot;left&quot;:49.8,&quot;top&quot;:70.5,&quot;width&quot;:859.4}"/>
  <p:tag name="KSO_WM_DIAGRAM_COLOR_MATCH_VALUE" val="{&quot;shape&quot;:{&quot;fill&quot;:{&quot;type&quot;:0},&quot;glow&quot;:{&quot;colorType&quot;:0},&quot;line&quot;:{&quot;solidLine&quot;:{&quot;brightness&quot;:0,&quot;colorType&quot;:1,&quot;foreColorIndex&quot;:5,&quot;transparency&quot;:0.55000001192092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7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239_1*l_h_f*1_1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73.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239_1*l_h_i*1_2_1"/>
  <p:tag name="KSO_WM_TEMPLATE_CATEGORY" val="diagram"/>
  <p:tag name="KSO_WM_TEMPLATE_INDEX" val="20233239"/>
  <p:tag name="KSO_WM_UNIT_LAYERLEVEL" val="1_1_1"/>
  <p:tag name="KSO_WM_TAG_VERSION" val="3.0"/>
  <p:tag name="KSO_WM_BEAUTIFY_FLAG" val="#wm#"/>
  <p:tag name="KSO_WM_UNIT_FILL_TYPE" val="3"/>
  <p:tag name="KSO_WM_DIAGRAM_MAX_ITEMCNT" val="4"/>
  <p:tag name="KSO_WM_DIAGRAM_MIN_ITEMCNT" val="2"/>
  <p:tag name="KSO_WM_DIAGRAM_VIRTUALLY_FRAME" val="{&quot;height&quot;:437.90015748031493,&quot;left&quot;:49.8,&quot;top&quot;:70.5,&quot;width&quot;:859.4}"/>
  <p:tag name="KSO_WM_DIAGRAM_COLOR_MATCH_VALUE" val="{&quot;shape&quot;:{&quot;fill&quot;:{&quot;gradient&quot;:[{&quot;brightness&quot;:0,&quot;colorType&quot;:1,&quot;foreColorIndex&quot;:5,&quot;pos&quot;:0.20000000298023224,&quot;transparency&quot;:0},{&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7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239_1*l_h_f*1_2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75.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239_1*l_h_i*1_1_1"/>
  <p:tag name="KSO_WM_TEMPLATE_CATEGORY" val="diagram"/>
  <p:tag name="KSO_WM_TEMPLATE_INDEX" val="20233239"/>
  <p:tag name="KSO_WM_UNIT_LAYERLEVEL" val="1_1_1"/>
  <p:tag name="KSO_WM_TAG_VERSION" val="3.0"/>
  <p:tag name="KSO_WM_BEAUTIFY_FLAG" val="#wm#"/>
  <p:tag name="KSO_WM_UNIT_LINE_FORE_SCHEMECOLOR_INDEX" val="5"/>
  <p:tag name="KSO_WM_DIAGRAM_MAX_ITEMCNT" val="4"/>
  <p:tag name="KSO_WM_DIAGRAM_MIN_ITEMCNT" val="2"/>
  <p:tag name="KSO_WM_DIAGRAM_VIRTUALLY_FRAME" val="{&quot;height&quot;:437.90015748031493,&quot;left&quot;:49.8,&quot;top&quot;:70.5,&quot;width&quot;:859.4}"/>
  <p:tag name="KSO_WM_DIAGRAM_COLOR_MATCH_VALUE" val="{&quot;shape&quot;:{&quot;fill&quot;:{&quot;type&quot;:0},&quot;glow&quot;:{&quot;colorType&quot;:0},&quot;line&quot;:{&quot;solidLine&quot;:{&quot;brightness&quot;:0,&quot;colorType&quot;:1,&quot;foreColorIndex&quot;:5,&quot;transparency&quot;:0.55000001192092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7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239_1*l_h_f*1_1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7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239_1*l_h_i*1_2_1"/>
  <p:tag name="KSO_WM_TEMPLATE_CATEGORY" val="diagram"/>
  <p:tag name="KSO_WM_TEMPLATE_INDEX" val="20233239"/>
  <p:tag name="KSO_WM_UNIT_LAYERLEVEL" val="1_1_1"/>
  <p:tag name="KSO_WM_TAG_VERSION" val="3.0"/>
  <p:tag name="KSO_WM_BEAUTIFY_FLAG" val="#wm#"/>
  <p:tag name="KSO_WM_UNIT_FILL_TYPE" val="3"/>
  <p:tag name="KSO_WM_DIAGRAM_MAX_ITEMCNT" val="4"/>
  <p:tag name="KSO_WM_DIAGRAM_MIN_ITEMCNT" val="2"/>
  <p:tag name="KSO_WM_DIAGRAM_VIRTUALLY_FRAME" val="{&quot;height&quot;:437.90015748031493,&quot;left&quot;:49.8,&quot;top&quot;:70.5,&quot;width&quot;:859.4}"/>
  <p:tag name="KSO_WM_DIAGRAM_COLOR_MATCH_VALUE" val="{&quot;shape&quot;:{&quot;fill&quot;:{&quot;gradient&quot;:[{&quot;brightness&quot;:0,&quot;colorType&quot;:1,&quot;foreColorIndex&quot;:5,&quot;pos&quot;:0.20000000298023224,&quot;transparency&quot;:0},{&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7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239_1*l_h_f*1_2_1"/>
  <p:tag name="KSO_WM_TEMPLATE_CATEGORY" val="diagram"/>
  <p:tag name="KSO_WM_TEMPLATE_INDEX" val="20233239"/>
  <p:tag name="KSO_WM_UNIT_LAYERLEVEL" val="1_1_1"/>
  <p:tag name="KSO_WM_TAG_VERSION" val="3.0"/>
  <p:tag name="KSO_WM_UNIT_TEXT_FILL_FORE_SCHEMECOLOR_INDEX_BRIGHTNESS" val="0.25"/>
  <p:tag name="KSO_WM_DIAGRAM_VERSION" val="3"/>
  <p:tag name="KSO_WM_DIAGRAM_COLOR_TRICK" val="1"/>
  <p:tag name="KSO_WM_DIAGRAM_COLOR_TEXT_CAN_REMOVE" val="n"/>
  <p:tag name="KSO_WM_DIAGRAM_GROUP_CODE" val="l1-1"/>
  <p:tag name="KSO_WM_UNIT_PRESET_TEXT" val="单击添加文本具体内容，根据需要可酌情增减文本文字，以便观者准确理解您传达的思想。"/>
  <p:tag name="KSO_WM_UNIT_TEXT_FILL_FORE_SCHEMECOLOR_INDEX" val="1"/>
  <p:tag name="KSO_WM_UNIT_TEXT_FILL_TYPE" val="1"/>
  <p:tag name="KSO_WM_DIAGRAM_MAX_ITEMCNT" val="4"/>
  <p:tag name="KSO_WM_DIAGRAM_MIN_ITEMCNT" val="2"/>
  <p:tag name="KSO_WM_DIAGRAM_VIRTUALLY_FRAME" val="{&quot;height&quot;:226.2,&quot;left&quot;:20.48223876953125,&quot;top&quot;:75.75,&quot;width&quot;:710.285522460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DIAGRAM_USE_COLOR_VALUE" val="{&quot;color_scheme&quot;:1,&quot;color_type&quot;:1,&quot;theme_color_indexes&quot;:[5,6,5,6,5,6]}"/>
</p:tagLst>
</file>

<file path=ppt/tags/tag7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2_1"/>
  <p:tag name="KSO_WM_UNIT_ID" val="diagram20233261_1*n_h_h_i*1_2_2_1"/>
  <p:tag name="KSO_WM_TEMPLATE_CATEGORY" val="diagram"/>
  <p:tag name="KSO_WM_TEMPLATE_INDEX" val="20233261"/>
  <p:tag name="KSO_WM_UNIT_LAYERLEVEL" val="1_1_1_1"/>
  <p:tag name="KSO_WM_TAG_VERSION" val="3.0"/>
  <p:tag name="KSO_WM_BEAUTIFY_FLAG" val="#wm#"/>
  <p:tag name="KSO_WM_DIAGRAM_MAX_ITEMCNT" val="3"/>
  <p:tag name="KSO_WM_DIAGRAM_MIN_ITEMCNT" val="3"/>
  <p:tag name="KSO_WM_DIAGRAM_VIRTUALLY_FRAME" val="{&quot;height&quot;:356.948188976378,&quot;left&quot;:103.7,&quot;top&quot;:102.05,&quot;width&quot;:704.3186614173228}"/>
  <p:tag name="KSO_WM_DIAGRAM_COLOR_MATCH_VALUE" val="{&quot;shape&quot;:{&quot;fill&quot;:{&quot;solid&quot;:{&quot;brightness&quot;:0,&quot;colorType&quot;:1,&quot;foreColorIndex&quot;:5,&quot;transparency&quot;:0.7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80.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1_1"/>
  <p:tag name="KSO_WM_UNIT_ID" val="diagram20233261_1*n_h_h_i*1_2_1_1"/>
  <p:tag name="KSO_WM_TEMPLATE_CATEGORY" val="diagram"/>
  <p:tag name="KSO_WM_TEMPLATE_INDEX" val="20233261"/>
  <p:tag name="KSO_WM_UNIT_LAYERLEVEL" val="1_1_1_1"/>
  <p:tag name="KSO_WM_TAG_VERSION" val="3.0"/>
  <p:tag name="KSO_WM_BEAUTIFY_FLAG" val="#wm#"/>
  <p:tag name="KSO_WM_DIAGRAM_MAX_ITEMCNT" val="3"/>
  <p:tag name="KSO_WM_DIAGRAM_MIN_ITEMCNT" val="3"/>
  <p:tag name="KSO_WM_DIAGRAM_VIRTUALLY_FRAME" val="{&quot;height&quot;:356.948188976378,&quot;left&quot;:103.7,&quot;top&quot;:102.05,&quot;width&quot;:704.3186614173228}"/>
  <p:tag name="KSO_WM_DIAGRAM_COLOR_MATCH_VALUE" val="{&quot;shape&quot;:{&quot;fill&quot;:{&quot;solid&quot;:{&quot;brightness&quot;:0,&quot;colorType&quot;:1,&quot;foreColorIndex&quot;:5,&quot;transparency&quot;:0.7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8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1_1"/>
  <p:tag name="KSO_WM_UNIT_ID" val="diagram20233261_1*n_h_h_f*1_2_1_1"/>
  <p:tag name="KSO_WM_TEMPLATE_CATEGORY" val="diagram"/>
  <p:tag name="KSO_WM_TEMPLATE_INDEX" val="20233261"/>
  <p:tag name="KSO_WM_UNIT_LAYERLEVEL" val="1_1_1_1"/>
  <p:tag name="KSO_WM_TAG_VERSION" val="3.0"/>
  <p:tag name="KSO_WM_DIAGRAM_GROUP_CODE" val="n1-1"/>
  <p:tag name="KSO_WM_DIAGRAM_VERSION" val="3"/>
  <p:tag name="KSO_WM_DIAGRAM_COLOR_TRICK" val="1"/>
  <p:tag name="KSO_WM_DIAGRAM_COLOR_TEXT_CAN_REMOVE" val="n"/>
  <p:tag name="KSO_WM_DIAGRAM_MAX_ITEMCNT" val="3"/>
  <p:tag name="KSO_WM_DIAGRAM_MIN_ITEMCNT" val="3"/>
  <p:tag name="KSO_WM_DIAGRAM_VIRTUALLY_FRAME" val="{&quot;height&quot;:388.34818897637797,&quot;left&quot;:61.15,&quot;top&quot;:75.9,&quot;width&quot;:837.818661417322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简明扼要地阐述您的观点"/>
  <p:tag name="KSO_WM_UNIT_TEXT_FILL_FORE_SCHEMECOLOR_INDEX" val="1"/>
  <p:tag name="KSO_WM_UNIT_TEXT_FILL_TYPE" val="1"/>
  <p:tag name="KSO_WM_UNIT_TEXT_TYPE" val="1"/>
  <p:tag name="KSO_WM_DIAGRAM_USE_COLOR_VALUE" val="{&quot;color_scheme&quot;:1,&quot;color_type&quot;:1,&quot;theme_color_indexes&quot;:[5,6,5,6,5,6]}"/>
</p:tagLst>
</file>

<file path=ppt/tags/tag82.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a"/>
  <p:tag name="KSO_WM_UNIT_INDEX" val="1_1_1"/>
  <p:tag name="KSO_WM_UNIT_ID" val="diagram20233261_1*n_h_a*1_1_1"/>
  <p:tag name="KSO_WM_TEMPLATE_CATEGORY" val="diagram"/>
  <p:tag name="KSO_WM_TEMPLATE_INDEX" val="20233261"/>
  <p:tag name="KSO_WM_UNIT_LAYERLEVEL" val="1_1_1"/>
  <p:tag name="KSO_WM_TAG_VERSION" val="3.0"/>
  <p:tag name="KSO_WM_BEAUTIFY_FLAG" val="#wm#"/>
  <p:tag name="KSO_WM_DIAGRAM_MAX_ITEMCNT" val="3"/>
  <p:tag name="KSO_WM_DIAGRAM_MIN_ITEMCNT" val="3"/>
  <p:tag name="KSO_WM_DIAGRAM_VIRTUALLY_FRAME" val="{&quot;height&quot;:356.948188976378,&quot;left&quot;:103.7,&quot;top&quot;:102.05,&quot;width&quot;:704.3186614173228}"/>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ISCONTENTSTITLE" val="0"/>
  <p:tag name="KSO_WM_UNIT_ISNUMDGMTITLE" val="0"/>
  <p:tag name="KSO_WM_UNIT_NOCLEAR" val="0"/>
  <p:tag name="KSO_WM_UNIT_PRESET_TEXT" val="单击此处添加标题"/>
  <p:tag name="KSO_WM_UNIT_FILL_TYPE" val="1"/>
  <p:tag name="KSO_WM_UNIT_FILL_FORE_SCHEMECOLOR_INDEX" val="5"/>
  <p:tag name="KSO_WM_UNIT_FILL_FORE_SCHEMECOLOR_INDEX_BRIGHTNESS" val="0"/>
  <p:tag name="KSO_WM_UNIT_TEXT_FILL_FORE_SCHEMECOLOR_INDEX" val="1"/>
  <p:tag name="KSO_WM_UNIT_TEXT_FILL_TYPE" val="1"/>
  <p:tag name="KSO_WM_UNIT_TEXT_TYPE" val="1"/>
  <p:tag name="KSO_WM_DIAGRAM_USE_COLOR_VALUE" val="{&quot;color_scheme&quot;:1,&quot;color_type&quot;:1,&quot;theme_color_indexes&quot;:[5,6,5,6,5,6]}"/>
</p:tagLst>
</file>

<file path=ppt/tags/tag83.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2_1"/>
  <p:tag name="KSO_WM_UNIT_ID" val="diagram20233261_1*n_h_h_f*1_2_2_1"/>
  <p:tag name="KSO_WM_TEMPLATE_CATEGORY" val="diagram"/>
  <p:tag name="KSO_WM_TEMPLATE_INDEX" val="20233261"/>
  <p:tag name="KSO_WM_UNIT_LAYERLEVEL" val="1_1_1_1"/>
  <p:tag name="KSO_WM_TAG_VERSION" val="3.0"/>
  <p:tag name="KSO_WM_DIAGRAM_GROUP_CODE" val="n1-1"/>
  <p:tag name="KSO_WM_DIAGRAM_VERSION" val="3"/>
  <p:tag name="KSO_WM_DIAGRAM_COLOR_TRICK" val="1"/>
  <p:tag name="KSO_WM_DIAGRAM_COLOR_TEXT_CAN_REMOVE" val="n"/>
  <p:tag name="KSO_WM_DIAGRAM_MAX_ITEMCNT" val="3"/>
  <p:tag name="KSO_WM_DIAGRAM_MIN_ITEMCNT" val="3"/>
  <p:tag name="KSO_WM_DIAGRAM_VIRTUALLY_FRAME" val="{&quot;height&quot;:388.34818897637797,&quot;left&quot;:61.15,&quot;top&quot;:75.9,&quot;width&quot;:837.818661417322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简明扼要地阐述您的观点"/>
  <p:tag name="KSO_WM_UNIT_TEXT_FILL_FORE_SCHEMECOLOR_INDEX" val="1"/>
  <p:tag name="KSO_WM_UNIT_TEXT_FILL_TYPE" val="1"/>
  <p:tag name="KSO_WM_UNIT_TEXT_TYPE" val="1"/>
  <p:tag name="KSO_WM_DIAGRAM_USE_COLOR_VALUE" val="{&quot;color_scheme&quot;:1,&quot;color_type&quot;:1,&quot;theme_color_indexes&quot;:[5,6,5,6,5,6]}"/>
</p:tagLst>
</file>

<file path=ppt/tags/tag8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3_1"/>
  <p:tag name="KSO_WM_UNIT_ID" val="diagram20233261_1*n_h_h_f*1_2_3_1"/>
  <p:tag name="KSO_WM_TEMPLATE_CATEGORY" val="diagram"/>
  <p:tag name="KSO_WM_TEMPLATE_INDEX" val="20233261"/>
  <p:tag name="KSO_WM_UNIT_LAYERLEVEL" val="1_1_1_1"/>
  <p:tag name="KSO_WM_TAG_VERSION" val="3.0"/>
  <p:tag name="KSO_WM_DIAGRAM_GROUP_CODE" val="n1-1"/>
  <p:tag name="KSO_WM_DIAGRAM_VERSION" val="3"/>
  <p:tag name="KSO_WM_DIAGRAM_COLOR_TRICK" val="1"/>
  <p:tag name="KSO_WM_DIAGRAM_COLOR_TEXT_CAN_REMOVE" val="n"/>
  <p:tag name="KSO_WM_DIAGRAM_MAX_ITEMCNT" val="3"/>
  <p:tag name="KSO_WM_DIAGRAM_MIN_ITEMCNT" val="3"/>
  <p:tag name="KSO_WM_DIAGRAM_VIRTUALLY_FRAME" val="{&quot;height&quot;:388.34818897637797,&quot;left&quot;:61.15,&quot;top&quot;:75.9,&quot;width&quot;:837.818661417322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简明扼要地阐述您的观点"/>
  <p:tag name="KSO_WM_UNIT_TEXT_FILL_FORE_SCHEMECOLOR_INDEX" val="1"/>
  <p:tag name="KSO_WM_UNIT_TEXT_FILL_TYPE" val="1"/>
  <p:tag name="KSO_WM_UNIT_TEXT_TYPE" val="1"/>
  <p:tag name="KSO_WM_DIAGRAM_USE_COLOR_VALUE" val="{&quot;color_scheme&quot;:1,&quot;color_type&quot;:1,&quot;theme_color_indexes&quot;:[5,6,5,6,5,6]}"/>
</p:tagLst>
</file>

<file path=ppt/tags/tag85.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3_2"/>
  <p:tag name="KSO_WM_UNIT_ID" val="diagram20233261_1*n_h_h_i*1_2_3_2"/>
  <p:tag name="KSO_WM_TEMPLATE_CATEGORY" val="diagram"/>
  <p:tag name="KSO_WM_TEMPLATE_INDEX" val="20233261"/>
  <p:tag name="KSO_WM_UNIT_LAYERLEVEL" val="1_1_1_1"/>
  <p:tag name="KSO_WM_TAG_VERSION" val="3.0"/>
  <p:tag name="KSO_WM_BEAUTIFY_FLAG" val="#wm#"/>
  <p:tag name="KSO_WM_DIAGRAM_MAX_ITEMCNT" val="3"/>
  <p:tag name="KSO_WM_DIAGRAM_MIN_ITEMCNT" val="3"/>
  <p:tag name="KSO_WM_DIAGRAM_VIRTUALLY_FRAME" val="{&quot;height&quot;:356.948188976378,&quot;left&quot;:103.7,&quot;top&quot;:102.05,&quot;width&quot;:704.3186614173228}"/>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86.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2_2"/>
  <p:tag name="KSO_WM_UNIT_ID" val="diagram20233261_1*n_h_h_i*1_2_2_2"/>
  <p:tag name="KSO_WM_TEMPLATE_CATEGORY" val="diagram"/>
  <p:tag name="KSO_WM_TEMPLATE_INDEX" val="20233261"/>
  <p:tag name="KSO_WM_UNIT_LAYERLEVEL" val="1_1_1_1"/>
  <p:tag name="KSO_WM_TAG_VERSION" val="3.0"/>
  <p:tag name="KSO_WM_BEAUTIFY_FLAG" val="#wm#"/>
  <p:tag name="KSO_WM_DIAGRAM_MAX_ITEMCNT" val="3"/>
  <p:tag name="KSO_WM_DIAGRAM_MIN_ITEMCNT" val="3"/>
  <p:tag name="KSO_WM_DIAGRAM_VIRTUALLY_FRAME" val="{&quot;height&quot;:356.948188976378,&quot;left&quot;:103.7,&quot;top&quot;:102.05,&quot;width&quot;:704.3186614173228}"/>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8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1_2"/>
  <p:tag name="KSO_WM_UNIT_ID" val="diagram20233261_1*n_h_h_i*1_2_1_2"/>
  <p:tag name="KSO_WM_TEMPLATE_CATEGORY" val="diagram"/>
  <p:tag name="KSO_WM_TEMPLATE_INDEX" val="20233261"/>
  <p:tag name="KSO_WM_UNIT_LAYERLEVEL" val="1_1_1_1"/>
  <p:tag name="KSO_WM_TAG_VERSION" val="3.0"/>
  <p:tag name="KSO_WM_BEAUTIFY_FLAG" val="#wm#"/>
  <p:tag name="KSO_WM_DIAGRAM_MAX_ITEMCNT" val="3"/>
  <p:tag name="KSO_WM_DIAGRAM_MIN_ITEMCNT" val="3"/>
  <p:tag name="KSO_WM_DIAGRAM_VIRTUALLY_FRAME" val="{&quot;height&quot;:356.948188976378,&quot;left&quot;:103.7,&quot;top&quot;:102.05,&quot;width&quot;:704.3186614173228}"/>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88.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3_1"/>
  <p:tag name="KSO_WM_UNIT_ID" val="diagram20233261_1*n_h_h_i*1_2_3_1"/>
  <p:tag name="KSO_WM_TEMPLATE_CATEGORY" val="diagram"/>
  <p:tag name="KSO_WM_TEMPLATE_INDEX" val="20233261"/>
  <p:tag name="KSO_WM_UNIT_LAYERLEVEL" val="1_1_1_1"/>
  <p:tag name="KSO_WM_TAG_VERSION" val="3.0"/>
  <p:tag name="KSO_WM_BEAUTIFY_FLAG" val="#wm#"/>
  <p:tag name="KSO_WM_DIAGRAM_MAX_ITEMCNT" val="3"/>
  <p:tag name="KSO_WM_DIAGRAM_MIN_ITEMCNT" val="3"/>
  <p:tag name="KSO_WM_DIAGRAM_VIRTUALLY_FRAME" val="{&quot;height&quot;:356.948188976378,&quot;left&quot;:103.7,&quot;top&quot;:102.05,&quot;width&quot;:704.3186614173228}"/>
  <p:tag name="KSO_WM_DIAGRAM_COLOR_MATCH_VALUE" val="{&quot;shape&quot;:{&quot;fill&quot;:{&quot;solid&quot;:{&quot;brightness&quot;:0,&quot;colorType&quot;:1,&quot;foreColorIndex&quot;:5,&quot;transparency&quot;:0.7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微软雅黑"/>
        <a:ea typeface=""/>
        <a:cs typeface=""/>
        <a:font script="Jpan" typeface="游ゴシック Light"/>
        <a:font script="Hang" typeface="맑은 고딕"/>
        <a:font script="Hans" typeface="微软雅黑"/>
        <a:font script="Hant" typeface="新細明體"/>
        <a:font script="Arab" typeface="Arial"/>
        <a:font script="Hebr" typeface="Arial"/>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微软雅黑"/>
        <a:ea typeface=""/>
        <a:cs typeface=""/>
        <a:font script="Jpan" typeface="游ゴシック"/>
        <a:font script="Hang" typeface="맑은 고딕"/>
        <a:font script="Hans" typeface="微软雅黑"/>
        <a:font script="Hant" typeface="新細明體"/>
        <a:font script="Arab" typeface="微软雅黑"/>
        <a:font script="Hebr" typeface="微软雅黑"/>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微软雅黑"/>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微软雅黑"/>
        <a:font script="Hant" typeface="新細明體"/>
        <a:font script="Arab" typeface="Arial"/>
        <a:font script="Hebr" typeface="Arial"/>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微软雅黑"/>
        <a:ea typeface=""/>
        <a:cs typeface=""/>
        <a:font script="Jpan" typeface="ＭＳ Ｐゴシック"/>
        <a:font script="Hang" typeface="맑은 고딕"/>
        <a:font script="Hans" typeface="微软雅黑"/>
        <a:font script="Hant" typeface="新細明體"/>
        <a:font script="Arab" typeface="微软雅黑"/>
        <a:font script="Hebr" typeface="微软雅黑"/>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微软雅黑"/>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微软雅黑"/>
        <a:ea typeface=""/>
        <a:cs typeface=""/>
        <a:font script="Jpan" typeface="游ゴシック Light"/>
        <a:font script="Hang" typeface="맑은 고딕"/>
        <a:font script="Hans" typeface="微软雅黑"/>
        <a:font script="Hant" typeface="新細明體"/>
        <a:font script="Arab" typeface="Arial"/>
        <a:font script="Hebr" typeface="Arial"/>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微软雅黑"/>
        <a:ea typeface=""/>
        <a:cs typeface=""/>
        <a:font script="Jpan" typeface="游ゴシック"/>
        <a:font script="Hang" typeface="맑은 고딕"/>
        <a:font script="Hans" typeface="微软雅黑"/>
        <a:font script="Hant" typeface="新細明體"/>
        <a:font script="Arab" typeface="微软雅黑"/>
        <a:font script="Hebr" typeface="微软雅黑"/>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微软雅黑"/>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844</Words>
  <Application>Microsoft Office PowerPoint</Application>
  <PresentationFormat>宽屏</PresentationFormat>
  <Paragraphs>79</Paragraphs>
  <Slides>12</Slides>
  <Notes>0</Notes>
  <HiddenSlides>0</HiddenSlides>
  <MMClips>15</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12</vt:i4>
      </vt:variant>
    </vt:vector>
  </HeadingPairs>
  <TitlesOfParts>
    <vt:vector size="17" baseType="lpstr">
      <vt:lpstr>Wingdings</vt:lpstr>
      <vt:lpstr>等线</vt:lpstr>
      <vt:lpstr>Arial</vt:lpstr>
      <vt:lpstr>微软雅黑</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林 云君</dc:creator>
  <cp:lastModifiedBy>外销部-徐颖仪</cp:lastModifiedBy>
  <cp:revision>42</cp:revision>
  <dcterms:created xsi:type="dcterms:W3CDTF">2022-10-29T11:57:00Z</dcterms:created>
  <dcterms:modified xsi:type="dcterms:W3CDTF">2024-10-29T13:49:11Z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D0ECED795FA747A0A05D08C6A872A0A5_12</vt:lpwstr>
  </property>
  <property fmtid="{D5CDD505-2E9C-101B-9397-08002B2CF9AE}" pid="3" name="KSOProductBuildVer">
    <vt:lpwstr>2052-12.1.0.18276</vt:lpwstr>
  </property>
  <property fmtid="{D5CDD505-2E9C-101B-9397-08002B2CF9AE}" pid="4" name="KSOTemplateUUID">
    <vt:lpwstr>v1.0_mb_AcGjNdgEbOJClSpBOPN7Qw==</vt:lpwstr>
  </property>
</Properties>
</file>